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aveSubsetFonts="1">
  <p:sldMasterIdLst>
    <p:sldMasterId id="2147483648" r:id="rId7"/>
  </p:sldMasterIdLst>
  <p:notesMasterIdLst>
    <p:notesMasterId r:id="rId8"/>
  </p:notesMasterIdLst>
  <p:handoutMasterIdLst>
    <p:handoutMasterId r:id="rId9"/>
  </p:handoutMasterIdLst>
  <p:sldIdLst>
    <p:sldId id="256" r:id="rId10"/>
    <p:sldId id="416" r:id="rId11"/>
    <p:sldId id="412" r:id="rId12"/>
    <p:sldId id="274" r:id="rId13"/>
    <p:sldId id="304" r:id="rId14"/>
    <p:sldId id="276" r:id="rId15"/>
    <p:sldId id="342" r:id="rId16"/>
    <p:sldId id="392" r:id="rId17"/>
    <p:sldId id="406" r:id="rId18"/>
    <p:sldId id="378" r:id="rId19"/>
    <p:sldId id="407" r:id="rId20"/>
    <p:sldId id="351" r:id="rId21"/>
    <p:sldId id="372" r:id="rId22"/>
    <p:sldId id="410" r:id="rId23"/>
    <p:sldId id="401" r:id="rId24"/>
    <p:sldId id="418" r:id="rId25"/>
    <p:sldId id="355" r:id="rId26"/>
    <p:sldId id="417" r:id="rId27"/>
    <p:sldId id="337" r:id="rId28"/>
  </p:sldIdLst>
  <p:sldSz cx="9144000" cy="6858000" type="screen4x3"/>
  <p:notesSz cx="6797675" cy="99266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F4830B-F25B-4870-AF6E-B0A5A669332A}">
          <p14:sldIdLst>
            <p14:sldId id="256"/>
            <p14:sldId id="416"/>
            <p14:sldId id="412"/>
            <p14:sldId id="274"/>
            <p14:sldId id="304"/>
            <p14:sldId id="276"/>
            <p14:sldId id="342"/>
            <p14:sldId id="392"/>
            <p14:sldId id="406"/>
            <p14:sldId id="378"/>
            <p14:sldId id="407"/>
            <p14:sldId id="351"/>
            <p14:sldId id="372"/>
            <p14:sldId id="410"/>
            <p14:sldId id="401"/>
            <p14:sldId id="418"/>
            <p14:sldId id="355"/>
            <p14:sldId id="4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VALKOVICOVA Eva" initials="VE" lastIdx="0" clrIdx="0"/>
  <p:cmAuthor id="1" name="WALIN Laura" initials="WL" lastIdx="0" clrIdx="1">
    <p:extLst/>
  </p:cmAuthor>
  <p:cmAuthor id="2" name="CORNU Catherine" initials="CC" lastIdx="0" clrIdx="2">
    <p:extLst/>
  </p:cmAuthor>
  <p:cmAuthor id="3" name="HOFFSTADT Laurence" initials="LH" lastIdx="0" clrIdx="3"/>
  <p:cmAuthor id="4" name="ELWAN Adam" initials="EA" lastIdx="0" clrIdx="4">
    <p:extLst/>
  </p:cmAuthor>
  <p:cmAuthor id="5" name="POZA LATORRE Irene" initials="PLI" lastIdx="0" clrIdx="5">
    <p:extLst/>
  </p:cmAuthor>
  <p:cmAuthor id="6" name="HOFFSTADT Laurence" initials="HL" lastIdx="0" clrIdx="6">
    <p:extLst>
      <p:ext uri="{19B8F6BF-5375-455C-9EA6-DF929625EA0E}">
        <p15:presenceInfo xmlns:p15="http://schemas.microsoft.com/office/powerpoint/2012/main" userId="S-1-5-21-2444889250-2882189981-708495972-2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7EFFA"/>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04" autoAdjust="0"/>
    <p:restoredTop sz="72202" autoAdjust="0"/>
  </p:normalViewPr>
  <p:slideViewPr>
    <p:cSldViewPr>
      <p:cViewPr varScale="1">
        <p:scale>
          <a:sx n="80" d="100"/>
          <a:sy n="80" d="100"/>
        </p:scale>
        <p:origin x="2058" y="90"/>
      </p:cViewPr>
      <p:guideLst>
        <p:guide orient="horz" pos="2160"/>
        <p:guide pos="2880"/>
      </p:guideLst>
    </p:cSldViewPr>
  </p:slideViewPr>
  <p:outlineViewPr>
    <p:cViewPr>
      <p:scale>
        <a:sx n="33" d="100"/>
        <a:sy n="33" d="100"/>
      </p:scale>
      <p:origin x="0" y="-16674"/>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slide" Target="slides/slide13.xml" /><Relationship Id="rId23" Type="http://schemas.openxmlformats.org/officeDocument/2006/relationships/slide" Target="slides/slide14.xml" /><Relationship Id="rId24" Type="http://schemas.openxmlformats.org/officeDocument/2006/relationships/slide" Target="slides/slide15.xml" /><Relationship Id="rId25" Type="http://schemas.openxmlformats.org/officeDocument/2006/relationships/slide" Target="slides/slide16.xml" /><Relationship Id="rId26" Type="http://schemas.openxmlformats.org/officeDocument/2006/relationships/slide" Target="slides/slide17.xml" /><Relationship Id="rId27" Type="http://schemas.openxmlformats.org/officeDocument/2006/relationships/slide" Target="slides/slide18.xml" /><Relationship Id="rId28" Type="http://schemas.openxmlformats.org/officeDocument/2006/relationships/slide" Target="slides/slide19.xml" /><Relationship Id="rId29" Type="http://schemas.openxmlformats.org/officeDocument/2006/relationships/tags" Target="tags/tag1.xml" /><Relationship Id="rId3" Type="http://schemas.openxmlformats.org/officeDocument/2006/relationships/customXml" Target="../customXml/item3.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B40DC2EC-2583-4B81-872F-B60E04C46831}">
      <dgm:prSet custT="1"/>
      <dgm:spPr/>
      <dgm:t>
        <a:bodyPr/>
        <a:lstStyle/>
        <a:p>
          <a:endParaRPr lang="en-GB" sz="3200"/>
        </a:p>
      </dgm:t>
    </dgm:pt>
    <dgm:pt modelId="{FE941E0F-420E-4005-B289-110FB9C1A985}">
      <dgm:prSet custT="1"/>
      <dgm:spPr>
        <a:solidFill>
          <a:srgbClr val="008BC8"/>
        </a:solidFill>
      </dgm:spPr>
      <dgm:t>
        <a:bodyPr/>
        <a:lstStyle/>
        <a:p>
          <a:pPr rtl="0"/>
          <a:r>
            <a:rPr lang="lv-LV" sz="1400" b="1" smtClean="0">
              <a:latin typeface="Verdana" panose="020b0604030504040204" pitchFamily="34" charset="0"/>
            </a:rPr>
            <a:t>Apkopojiet visu pieejamo informāciju</a:t>
          </a:r>
          <a:endParaRPr lang="lv-LV" sz="1400" b="1">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E5AF314A-73F5-4409-BB7F-54AFFA4760D0}">
      <dgm:prSet/>
      <dgm:spPr/>
      <dgm:t>
        <a:bodyPr/>
        <a:lstStyle/>
        <a:p>
          <a:endParaRPr lang="en-GB"/>
        </a:p>
      </dgm:t>
    </dgm:pt>
    <dgm:pt modelId="{F8A5F2FF-45C2-4EF3-BEB2-AAC879A364B0}">
      <dgm:prSet custT="1"/>
      <dgm:spPr/>
      <dgm:t>
        <a:bodyPr/>
        <a:lstStyle/>
        <a:p>
          <a:r>
            <a:rPr lang="lv-LV" sz="1400" smtClean="0">
              <a:latin typeface="Verdana" panose="020b0604030504040204" pitchFamily="34" charset="0"/>
            </a:rPr>
            <a:t>Dati jūsu uzņēmumā </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E5AF314A-73F5-4409-BB7F-54AFFA4760D0}">
      <dgm:prSet/>
      <dgm:spPr/>
      <dgm:t>
        <a:bodyPr/>
        <a:lstStyle/>
        <a:p>
          <a:endParaRPr lang="en-GB"/>
        </a:p>
      </dgm:t>
    </dgm:pt>
    <dgm:pt modelId="{CA8A6D92-1454-4AA1-82FB-BAF09689B010}" type="parTrans" cxnId="{A1998601-7F2D-486F-87F5-5E53D6E9863C}">
      <dgm:prSet custT="1"/>
      <dgm:spPr/>
      <dgm:t>
        <a:bodyPr/>
        <a:lstStyle/>
        <a:p>
          <a:endParaRPr lang="en-GB" sz="3200"/>
        </a:p>
      </dgm:t>
    </dgm:pt>
    <dgm:pt modelId="{DE984226-2EC7-4F70-88AF-CA9704757F77}">
      <dgm:prSet custT="1"/>
      <dgm:spPr/>
      <dgm:t>
        <a:bodyPr/>
        <a:lstStyle/>
        <a:p>
          <a:r>
            <a:rPr lang="lv-LV" sz="1300" smtClean="0">
              <a:latin typeface="Verdana" panose="020b0604030504040204" pitchFamily="34" charset="0"/>
            </a:rPr>
            <a:t>Ārēji zinātniskie avoti (literatūra un rokasgrāmatas)</a:t>
          </a:r>
          <a:endParaRPr lang="lv-LV" sz="13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A1998601-7F2D-486F-87F5-5E53D6E9863C}">
      <dgm:prSet custT="1"/>
      <dgm:spPr/>
      <dgm:t>
        <a:bodyPr/>
        <a:lstStyle/>
        <a:p>
          <a:endParaRPr lang="en-GB" sz="3200"/>
        </a:p>
      </dgm:t>
    </dgm:pt>
    <dgm:pt modelId="{FAE49CD1-DE1E-4A50-8FC1-F3A4C59FDE14}" type="parTrans" cxnId="{1B872955-7C92-4383-A33A-FC8E5358F43D}">
      <dgm:prSet custT="1"/>
      <dgm:spPr/>
      <dgm:t>
        <a:bodyPr/>
        <a:lstStyle/>
        <a:p>
          <a:endParaRPr lang="en-GB" sz="3200"/>
        </a:p>
      </dgm:t>
    </dgm:pt>
    <dgm:pt modelId="{8C871FAD-806E-4831-BC94-DCA2B9F26FE9}">
      <dgm:prSet custT="1"/>
      <dgm:spPr/>
      <dgm:t>
        <a:bodyPr/>
        <a:lstStyle/>
        <a:p>
          <a:r>
            <a:rPr lang="lv-LV" sz="1400" smtClean="0">
              <a:latin typeface="Verdana" panose="020b0604030504040204" pitchFamily="34" charset="0"/>
            </a:rPr>
            <a:t>Esošie ziņojumi</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AB954818-14E5-4869-9C73-EBABD3D636F0}" type="sibTrans" cxnId="{1B872955-7C92-4383-A33A-FC8E5358F43D}">
      <dgm:prSet custT="1"/>
      <dgm:spPr/>
      <dgm:t>
        <a:bodyPr/>
        <a:lstStyle/>
        <a:p>
          <a:endParaRPr lang="en-GB" sz="3200"/>
        </a:p>
      </dgm:t>
    </dgm:pt>
    <dgm:pt modelId="{1DF11DB7-DE4A-4302-81CD-D85B4393513B}" type="sibTrans" cxnId="{B40DC2EC-2583-4B81-872F-B60E04C46831}">
      <dgm:prSet custT="1"/>
      <dgm:spPr/>
      <dgm:t>
        <a:bodyPr/>
        <a:lstStyle/>
        <a:p>
          <a:endParaRPr lang="en-GB" sz="3200"/>
        </a:p>
      </dgm:t>
    </dgm:pt>
    <dgm:pt modelId="{2928204D-332D-4DE8-992D-69156AF0A175}" type="parTrans" cxnId="{1BF3BC33-BA8E-46F4-AA86-E786669DCDA8}">
      <dgm:prSet custT="1"/>
      <dgm:spPr/>
      <dgm:t>
        <a:bodyPr/>
        <a:lstStyle/>
        <a:p>
          <a:endParaRPr lang="en-GB" sz="3200"/>
        </a:p>
      </dgm:t>
    </dgm:pt>
    <dgm:pt modelId="{2D943747-3746-4494-A0EF-EA5CB02BE6FC}">
      <dgm:prSet custT="1"/>
      <dgm:spPr>
        <a:solidFill>
          <a:srgbClr val="008BC8"/>
        </a:solidFill>
      </dgm:spPr>
      <dgm:t>
        <a:bodyPr/>
        <a:lstStyle/>
        <a:p>
          <a:pPr rtl="0"/>
          <a:r>
            <a:rPr lang="lv-LV" sz="1400" b="1" smtClean="0">
              <a:latin typeface="Verdana" panose="020b0604030504040204" pitchFamily="34" charset="0"/>
            </a:rPr>
            <a:t>Apsveriet informācijas vajadzības</a:t>
          </a:r>
          <a:endParaRPr lang="lv-LV" sz="14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97C64B37-DC2C-4565-ABFF-517171957DE4}">
      <dgm:prSet custT="1"/>
      <dgm:spPr/>
      <dgm:t>
        <a:bodyPr/>
        <a:lstStyle/>
        <a:p>
          <a:endParaRPr lang="en-GB" sz="3200"/>
        </a:p>
      </dgm:t>
    </dgm:pt>
    <dgm:pt modelId="{538DEB54-D30F-48D1-9A8E-93F52517B604}">
      <dgm:prSet custT="1"/>
      <dgm:spPr/>
      <dgm:t>
        <a:bodyPr/>
        <a:lstStyle/>
        <a:p>
          <a:r>
            <a:rPr lang="lv-LV" sz="1400" smtClean="0">
              <a:latin typeface="Verdana" panose="020b0604030504040204" pitchFamily="34" charset="0"/>
            </a:rPr>
            <a:t>Jūsu tonnāžas diapazons</a:t>
          </a:r>
        </a:p>
      </dgm:t>
    </dgm:pt>
    <dgm:pt modelId="{967DE963-2639-4DF5-9EA9-525D89C73A0E}" type="sibTrans" cxnId="{97C64B37-DC2C-4565-ABFF-517171957DE4}">
      <dgm:prSet custT="1"/>
      <dgm:spPr/>
      <dgm:t>
        <a:bodyPr/>
        <a:lstStyle/>
        <a:p>
          <a:endParaRPr lang="en-GB" sz="3200"/>
        </a:p>
      </dgm:t>
    </dgm:pt>
    <dgm:pt modelId="{F1A4BF27-D14F-43F1-8AD7-B6FFCDA39599}" type="parTrans" cxnId="{D0E342FB-51DB-4CFB-830F-432809882217}">
      <dgm:prSet/>
      <dgm:spPr/>
      <dgm:t>
        <a:bodyPr/>
        <a:lstStyle/>
        <a:p>
          <a:endParaRPr lang="en-GB"/>
        </a:p>
      </dgm:t>
    </dgm:pt>
    <dgm:pt modelId="{A5A56DBB-B9A6-46C4-949C-4655B6F2ABFC}">
      <dgm:prSet custT="1"/>
      <dgm:spPr/>
      <dgm:t>
        <a:bodyPr/>
        <a:lstStyle/>
        <a:p>
          <a:r>
            <a:rPr lang="lv-LV" sz="1400" smtClean="0">
              <a:latin typeface="Verdana" panose="020b0604030504040204" pitchFamily="34" charset="0"/>
            </a:rPr>
            <a:t>Augstākais tonnāžas diapazons (</a:t>
          </a:r>
          <a:r>
            <a:rPr lang="lv-LV" sz="1400" i="1" smtClean="0">
              <a:latin typeface="Verdana" panose="020b0604030504040204" pitchFamily="34" charset="0"/>
            </a:rPr>
            <a:t>SIEF</a:t>
          </a:r>
          <a:r>
            <a:rPr lang="lv-LV" sz="1400" smtClean="0">
              <a:latin typeface="Verdana" panose="020b0604030504040204" pitchFamily="34" charset="0"/>
            </a:rPr>
            <a:t>), ko aptvers reģistrācijas kopīgā daļa</a:t>
          </a:r>
        </a:p>
      </dgm:t>
    </dgm:pt>
    <dgm:pt modelId="{1EC8D981-1D12-4F91-B607-3AE26055DC1D}" type="sibTrans" cxnId="{D0E342FB-51DB-4CFB-830F-432809882217}">
      <dgm:prSet/>
      <dgm:spPr/>
      <dgm:t>
        <a:bodyPr/>
        <a:lstStyle/>
        <a:p>
          <a:endParaRPr lang="en-GB"/>
        </a:p>
      </dgm:t>
    </dgm:pt>
    <dgm:pt modelId="{92A1FB3D-070D-487B-9CC5-1B1F017C4F63}" type="sibTrans" cxnId="{1BF3BC33-BA8E-46F4-AA86-E786669DCDA8}">
      <dgm:prSet custT="1"/>
      <dgm:spPr/>
      <dgm:t>
        <a:bodyPr/>
        <a:lstStyle/>
        <a:p>
          <a:endParaRPr lang="en-GB" sz="3200"/>
        </a:p>
      </dgm:t>
    </dgm:pt>
    <dgm:pt modelId="{0B7DC7AE-1B8C-4B9E-AF41-E1398CE079A5}" type="parTrans" cxnId="{5A98B42F-CF6E-4AE5-BFF6-CB3541D08C64}">
      <dgm:prSet custT="1"/>
      <dgm:spPr/>
      <dgm:t>
        <a:bodyPr/>
        <a:lstStyle/>
        <a:p>
          <a:endParaRPr lang="en-GB" sz="3200"/>
        </a:p>
      </dgm:t>
    </dgm:pt>
    <dgm:pt modelId="{B2D0523F-F5A0-4560-9C2F-DC81EF578341}">
      <dgm:prSet custT="1"/>
      <dgm:spPr>
        <a:solidFill>
          <a:srgbClr val="008BC8"/>
        </a:solidFill>
      </dgm:spPr>
      <dgm:t>
        <a:bodyPr/>
        <a:lstStyle/>
        <a:p>
          <a:pPr rtl="0"/>
          <a:r>
            <a:rPr lang="lv-LV" sz="1400" b="1" smtClean="0">
              <a:latin typeface="Verdana" panose="020b0604030504040204" pitchFamily="34" charset="0"/>
            </a:rPr>
            <a:t>Apziniet trūkstošo informāciju</a:t>
          </a:r>
          <a:endParaRPr lang="lv-LV" sz="1400" b="1">
            <a:latin typeface="Verdana" panose="020b0604030504040204" pitchFamily="34" charset="0"/>
            <a:ea typeface="Verdana" panose="020b0604030504040204" pitchFamily="34" charset="0"/>
            <a:cs typeface="Verdana" panose="020b0604030504040204" pitchFamily="34" charset="0"/>
          </a:endParaRPr>
        </a:p>
      </dgm:t>
    </dgm:pt>
    <dgm:pt modelId="{A9741A3E-4DB6-4DA5-A361-95FA8AA5B2BB}" type="parTrans" cxnId="{D1141B8C-514A-4C39-B5AC-9F6331D73D24}">
      <dgm:prSet/>
      <dgm:spPr/>
      <dgm:t>
        <a:bodyPr/>
        <a:lstStyle/>
        <a:p>
          <a:endParaRPr lang="en-GB"/>
        </a:p>
      </dgm:t>
    </dgm:pt>
    <dgm:pt modelId="{5A64BF9F-6548-4059-B610-BEDCC15389F0}">
      <dgm:prSet custT="1"/>
      <dgm:spPr/>
      <dgm:t>
        <a:bodyPr/>
        <a:lstStyle/>
        <a:p>
          <a:r>
            <a:rPr lang="lv-LV" sz="1400" smtClean="0">
              <a:latin typeface="Verdana" panose="020b0604030504040204" pitchFamily="34" charset="0"/>
            </a:rPr>
            <a:t>Datu apmaiņa </a:t>
          </a:r>
          <a:r>
            <a:rPr lang="lv-LV" sz="1400" i="1" smtClean="0">
              <a:latin typeface="Verdana" panose="020b0604030504040204" pitchFamily="34" charset="0"/>
            </a:rPr>
            <a:t>SIEF</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E58F6FC3-D1A6-4596-90F3-6A0A3C60DF68}" type="sibTrans" cxnId="{D1141B8C-514A-4C39-B5AC-9F6331D73D24}">
      <dgm:prSet/>
      <dgm:spPr/>
      <dgm:t>
        <a:bodyPr/>
        <a:lstStyle/>
        <a:p>
          <a:endParaRPr lang="en-GB"/>
        </a:p>
      </dgm:t>
    </dgm:pt>
    <dgm:pt modelId="{7AC3373A-DFD4-4AF3-A00F-D72490409661}" type="parTrans" cxnId="{FF4386EF-F2E8-4060-A423-08B4343EBC77}">
      <dgm:prSet/>
      <dgm:spPr/>
      <dgm:t>
        <a:bodyPr/>
        <a:lstStyle/>
        <a:p>
          <a:endParaRPr lang="en-GB"/>
        </a:p>
      </dgm:t>
    </dgm:pt>
    <dgm:pt modelId="{530516F0-8840-4A58-A937-C972AFAED8FB}">
      <dgm:prSet custT="1"/>
      <dgm:spPr/>
      <dgm:t>
        <a:bodyPr/>
        <a:lstStyle/>
        <a:p>
          <a:r>
            <a:rPr lang="lv-LV" sz="1400" smtClean="0">
              <a:latin typeface="Verdana" panose="020b0604030504040204" pitchFamily="34" charset="0"/>
            </a:rPr>
            <a:t>Pietiekami kvalitatīvi dati</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E741FB25-A52E-422F-A4DC-C780651F9113}" type="sibTrans" cxnId="{FF4386EF-F2E8-4060-A423-08B4343EBC77}">
      <dgm:prSet/>
      <dgm:spPr/>
      <dgm:t>
        <a:bodyPr/>
        <a:lstStyle/>
        <a:p>
          <a:endParaRPr lang="en-GB"/>
        </a:p>
      </dgm:t>
    </dgm:pt>
    <dgm:pt modelId="{0F565C66-7E9A-43A8-9B77-E40A6D1B21C7}" type="parTrans" cxnId="{DC634936-213A-4B47-9CD7-96A5D2F6B22B}">
      <dgm:prSet custT="1"/>
      <dgm:spPr/>
      <dgm:t>
        <a:bodyPr/>
        <a:lstStyle/>
        <a:p>
          <a:endParaRPr lang="en-GB" sz="3200"/>
        </a:p>
      </dgm:t>
    </dgm:pt>
    <dgm:pt modelId="{C0BB1446-BF4B-406C-AD2A-FE6E9ABC197B}">
      <dgm:prSet custT="1"/>
      <dgm:spPr/>
      <dgm:t>
        <a:bodyPr/>
        <a:lstStyle/>
        <a:p>
          <a:r>
            <a:rPr lang="lv-LV" sz="1400" smtClean="0">
              <a:latin typeface="Verdana" panose="020b0604030504040204" pitchFamily="34" charset="0"/>
            </a:rPr>
            <a:t>Līdzīgu vielu dati (analoģija)</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C658E703-E820-4331-A149-74E44AB4C245}" type="sibTrans" cxnId="{DC634936-213A-4B47-9CD7-96A5D2F6B22B}">
      <dgm:prSet custT="1"/>
      <dgm:spPr/>
      <dgm:t>
        <a:bodyPr/>
        <a:lstStyle/>
        <a:p>
          <a:endParaRPr lang="en-GB" sz="3200"/>
        </a:p>
      </dgm:t>
    </dgm:pt>
    <dgm:pt modelId="{808718EE-2413-47E2-AA1C-438F6507379D}" type="sibTrans" cxnId="{5A98B42F-CF6E-4AE5-BFF6-CB3541D08C64}">
      <dgm:prSet custT="1"/>
      <dgm:spPr/>
      <dgm:t>
        <a:bodyPr/>
        <a:lstStyle/>
        <a:p>
          <a:endParaRPr lang="en-GB" sz="3200"/>
        </a:p>
      </dgm:t>
    </dgm:pt>
    <dgm:pt modelId="{EC932BEF-36A1-4078-B31F-F72AC10A4FDC}" type="parTrans" cxnId="{6C6DAD48-EA7C-473C-8F52-266B506BC443}">
      <dgm:prSet custT="1"/>
      <dgm:spPr/>
      <dgm:t>
        <a:bodyPr/>
        <a:lstStyle/>
        <a:p>
          <a:endParaRPr lang="en-GB" sz="3200"/>
        </a:p>
      </dgm:t>
    </dgm:pt>
    <dgm:pt modelId="{BE96009B-84EA-4AED-B9F9-74E6999B28FE}">
      <dgm:prSet custT="1"/>
      <dgm:spPr>
        <a:solidFill>
          <a:srgbClr val="008BC8"/>
        </a:solidFill>
      </dgm:spPr>
      <dgm:t>
        <a:bodyPr/>
        <a:lstStyle/>
        <a:p>
          <a:pPr rtl="0"/>
          <a:r>
            <a:rPr lang="lv-LV" sz="1400" b="1" smtClean="0">
              <a:latin typeface="Verdana" panose="020b0604030504040204" pitchFamily="34" charset="0"/>
            </a:rPr>
            <a:t>Iegūstiet jaunu informāciju</a:t>
          </a:r>
          <a:endParaRPr lang="lv-LV" sz="1400" b="1">
            <a:latin typeface="Verdana" panose="020b0604030504040204" pitchFamily="34" charset="0"/>
            <a:ea typeface="Verdana" panose="020b0604030504040204" pitchFamily="34" charset="0"/>
            <a:cs typeface="Verdana" panose="020b0604030504040204" pitchFamily="34" charset="0"/>
          </a:endParaRPr>
        </a:p>
      </dgm:t>
    </dgm:pt>
    <dgm:pt modelId="{26820061-B137-41B6-8F1B-E34BC6EAA382}" type="parTrans" cxnId="{1B563AF3-82F0-4A23-8948-F4B6B06FBC64}">
      <dgm:prSet custT="1"/>
      <dgm:spPr/>
      <dgm:t>
        <a:bodyPr/>
        <a:lstStyle/>
        <a:p>
          <a:endParaRPr lang="en-GB" sz="3200"/>
        </a:p>
      </dgm:t>
    </dgm:pt>
    <dgm:pt modelId="{B503786A-C96A-44C1-81CD-90EB12F68A52}">
      <dgm:prSet custT="1"/>
      <dgm:spPr/>
      <dgm:t>
        <a:bodyPr/>
        <a:lstStyle/>
        <a:p>
          <a:r>
            <a:rPr lang="lv-LV" sz="1400" smtClean="0">
              <a:latin typeface="Verdana" panose="020b0604030504040204" pitchFamily="34" charset="0"/>
            </a:rPr>
            <a:t>Testi ar dzīvniekiem ir pēdējais līdzeklis</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06AD4CEA-A02D-4BD4-B2B3-CB7EE14E0027}" type="sibTrans" cxnId="{1B563AF3-82F0-4A23-8948-F4B6B06FBC64}">
      <dgm:prSet custT="1"/>
      <dgm:spPr/>
      <dgm:t>
        <a:bodyPr/>
        <a:lstStyle/>
        <a:p>
          <a:endParaRPr lang="en-GB" sz="3200"/>
        </a:p>
      </dgm:t>
    </dgm:pt>
    <dgm:pt modelId="{E8A77C39-31C9-487D-A569-42D925758792}" type="parTrans" cxnId="{8A685A3C-F1E6-4158-AB0C-B10B57468675}">
      <dgm:prSet custT="1"/>
      <dgm:spPr/>
      <dgm:t>
        <a:bodyPr/>
        <a:lstStyle/>
        <a:p>
          <a:endParaRPr lang="en-GB" sz="3200"/>
        </a:p>
      </dgm:t>
    </dgm:pt>
    <dgm:pt modelId="{83D257A3-7244-46C4-9BC2-FA7F65CEF171}">
      <dgm:prSet custT="1"/>
      <dgm:spPr>
        <a:solidFill>
          <a:schemeClr val="accent6">
            <a:lumMod val="40000"/>
            <a:lumOff val="60000"/>
            <a:alpha val="90000"/>
          </a:schemeClr>
        </a:solidFill>
      </dgm:spPr>
      <dgm:t>
        <a:bodyPr/>
        <a:lstStyle/>
        <a:p>
          <a:r>
            <a:rPr lang="lv-LV" sz="1400" smtClean="0">
              <a:latin typeface="Verdana" panose="020b0604030504040204" pitchFamily="34" charset="0"/>
            </a:rPr>
            <a:t>Zinātniski pamatoti pielāgojumi</a:t>
          </a:r>
          <a:endParaRPr lang="lv-LV" sz="1400">
            <a:latin typeface="Verdana" panose="020b0604030504040204" pitchFamily="34" charset="0"/>
            <a:ea typeface="Verdana" panose="020b0604030504040204" pitchFamily="34" charset="0"/>
            <a:cs typeface="Verdana" panose="020b0604030504040204" pitchFamily="34" charset="0"/>
          </a:endParaRPr>
        </a:p>
      </dgm:t>
    </dgm:pt>
    <dgm:pt modelId="{1B5F66C5-4D02-4CAF-9B5A-468749F39CED}" type="sibTrans" cxnId="{8A685A3C-F1E6-4158-AB0C-B10B57468675}">
      <dgm:prSet custT="1"/>
      <dgm:spPr/>
      <dgm:t>
        <a:bodyPr/>
        <a:lstStyle/>
        <a:p>
          <a:endParaRPr lang="en-GB" sz="3200"/>
        </a:p>
      </dgm:t>
    </dgm:pt>
    <dgm:pt modelId="{673030CD-A27C-4132-90DC-54B7C58C802D}" type="sibTrans" cxnId="{6C6DAD48-EA7C-473C-8F52-266B506BC443}">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2F8C9534-749A-4DF2-AE5A-D48F17B6E856}" type="pres">
      <dgm:prSet presAssocID="{0D980F13-CB0A-4728-8E26-28E5B433E3CE}" presName="Name13" presStyleLbl="parChTrans1D2" presStyleCnt="10"/>
      <dgm:spPr/>
      <dgm:t>
        <a:bodyPr/>
        <a:lstStyle/>
        <a:p>
          <a:endParaRPr lang="en-GB"/>
        </a:p>
      </dgm:t>
    </dgm:pt>
    <dgm:pt modelId="{634ADB22-9B44-42FB-BBE1-CED1483FCDD5}" type="pres">
      <dgm:prSet presAssocID="{F8A5F2FF-45C2-4EF3-BEB2-AAC879A364B0}" presName="childText" presStyleLbl="bgAcc1" presStyleCnt="10">
        <dgm:presLayoutVars>
          <dgm:bulletEnabled val="1"/>
        </dgm:presLayoutVars>
      </dgm:prSet>
      <dgm:spPr/>
      <dgm:t>
        <a:bodyPr/>
        <a:lstStyle/>
        <a:p>
          <a:endParaRPr lang="en-GB"/>
        </a:p>
      </dgm:t>
    </dgm:pt>
    <dgm:pt modelId="{53269413-F9EE-486A-B309-2795CDA128AB}" type="pres">
      <dgm:prSet presAssocID="{CA8A6D92-1454-4AA1-82FB-BAF09689B010}" presName="Name13" presStyleLbl="parChTrans1D2" presStyleIdx="1" presStyleCnt="10"/>
      <dgm:spPr/>
      <dgm:t>
        <a:bodyPr/>
        <a:lstStyle/>
        <a:p>
          <a:endParaRPr lang="en-GB"/>
        </a:p>
      </dgm:t>
    </dgm:pt>
    <dgm:pt modelId="{B7B05FCF-A648-4DC3-8B1E-9B9AE44A737C}" type="pres">
      <dgm:prSet presAssocID="{DE984226-2EC7-4F70-88AF-CA9704757F77}" presName="childText" presStyleLbl="bgAcc1" presStyleIdx="1" presStyleCnt="10" custScaleX="109332">
        <dgm:presLayoutVars>
          <dgm:bulletEnabled val="1"/>
        </dgm:presLayoutVars>
      </dgm:prSet>
      <dgm:spPr/>
      <dgm:t>
        <a:bodyPr/>
        <a:lstStyle/>
        <a:p>
          <a:endParaRPr lang="en-GB"/>
        </a:p>
      </dgm:t>
    </dgm:pt>
    <dgm:pt modelId="{5F34E415-27FB-4A7C-81E2-5457C9CEA0C5}" type="pres">
      <dgm:prSet presAssocID="{FAE49CD1-DE1E-4A50-8FC1-F3A4C59FDE14}" presName="Name13" presStyleLbl="parChTrans1D2" presStyleIdx="2" presStyleCnt="10"/>
      <dgm:spPr/>
      <dgm:t>
        <a:bodyPr/>
        <a:lstStyle/>
        <a:p>
          <a:endParaRPr lang="en-GB"/>
        </a:p>
      </dgm:t>
    </dgm:pt>
    <dgm:pt modelId="{AB7BA3DF-80BD-48AE-B20E-3D9EF6BFBAD9}" type="pres">
      <dgm:prSet presAssocID="{8C871FAD-806E-4831-BC94-DCA2B9F26FE9}" presName="childText" presStyleLbl="bgAcc1" presStyleIdx="2" presStyleCnt="10">
        <dgm:presLayoutVars>
          <dgm:bulletEnabled val="1"/>
        </dgm:presLayoutVars>
      </dgm:prSet>
      <dgm:spPr/>
      <dgm:t>
        <a:bodyPr/>
        <a:lstStyle/>
        <a:p>
          <a:endParaRPr lang="en-GB"/>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01FBCF82-D3D4-410B-AD0C-8809C5D2DB35}" type="pres">
      <dgm:prSet presAssocID="{32581EBA-3719-4B10-BAE8-F9A8D85595CC}" presName="Name13" presStyleLbl="parChTrans1D2" presStyleIdx="3" presStyleCnt="10"/>
      <dgm:spPr/>
      <dgm:t>
        <a:bodyPr/>
        <a:lstStyle/>
        <a:p>
          <a:endParaRPr lang="en-GB"/>
        </a:p>
      </dgm:t>
    </dgm:pt>
    <dgm:pt modelId="{C8DA6307-BD7B-4910-9C46-28A3F13AE746}" type="pres">
      <dgm:prSet presAssocID="{538DEB54-D30F-48D1-9A8E-93F52517B604}" presName="childText" presStyleLbl="bgAcc1" presStyleIdx="3" presStyleCnt="10">
        <dgm:presLayoutVars>
          <dgm:bulletEnabled val="1"/>
        </dgm:presLayoutVars>
      </dgm:prSet>
      <dgm:spPr/>
      <dgm:t>
        <a:bodyPr/>
        <a:lstStyle/>
        <a:p>
          <a:endParaRPr lang="en-GB"/>
        </a:p>
      </dgm:t>
    </dgm:pt>
    <dgm:pt modelId="{A1D33120-CC2A-4F57-8441-27771D345548}" type="pres">
      <dgm:prSet presAssocID="{F1A4BF27-D14F-43F1-8AD7-B6FFCDA39599}" presName="Name13" presStyleLbl="parChTrans1D2" presStyleIdx="4" presStyleCnt="10"/>
      <dgm:spPr/>
      <dgm:t>
        <a:bodyPr/>
        <a:lstStyle/>
        <a:p>
          <a:endParaRPr lang="en-GB"/>
        </a:p>
      </dgm:t>
    </dgm:pt>
    <dgm:pt modelId="{18512463-26A6-47AF-92E6-EF85674082FE}" type="pres">
      <dgm:prSet presAssocID="{A5A56DBB-B9A6-46C4-949C-4655B6F2ABFC}" presName="childText" presStyleLbl="bgAcc1" presStyleIdx="4" presStyleCnt="10" custScaleY="172991">
        <dgm:presLayoutVars>
          <dgm:bulletEnabled val="1"/>
        </dgm:presLayoutVars>
      </dgm:prSet>
      <dgm:spPr/>
      <dgm:t>
        <a:bodyPr/>
        <a:lstStyle/>
        <a:p>
          <a:endParaRPr lang="en-GB"/>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59407B1F-0ABE-4621-ADDC-6F7E6956143B}" type="pres">
      <dgm:prSet presAssocID="{A9741A3E-4DB6-4DA5-A361-95FA8AA5B2BB}" presName="Name13" presStyleLbl="parChTrans1D2" presStyleIdx="5" presStyleCnt="10"/>
      <dgm:spPr/>
      <dgm:t>
        <a:bodyPr/>
        <a:lstStyle/>
        <a:p>
          <a:endParaRPr lang="en-GB"/>
        </a:p>
      </dgm:t>
    </dgm:pt>
    <dgm:pt modelId="{035831F8-DF5D-4EBB-911C-6B29987A80C1}" type="pres">
      <dgm:prSet presAssocID="{5A64BF9F-6548-4059-B610-BEDCC15389F0}" presName="childText" presStyleLbl="bgAcc1" presStyleIdx="5" presStyleCnt="10">
        <dgm:presLayoutVars>
          <dgm:bulletEnabled val="1"/>
        </dgm:presLayoutVars>
      </dgm:prSet>
      <dgm:spPr/>
      <dgm:t>
        <a:bodyPr/>
        <a:lstStyle/>
        <a:p>
          <a:endParaRPr lang="en-GB"/>
        </a:p>
      </dgm:t>
    </dgm:pt>
    <dgm:pt modelId="{B85D5417-B9D9-4859-A6DA-F9112D092BCA}" type="pres">
      <dgm:prSet presAssocID="{7AC3373A-DFD4-4AF3-A00F-D72490409661}" presName="Name13" presStyleLbl="parChTrans1D2" presStyleIdx="6" presStyleCnt="10"/>
      <dgm:spPr/>
      <dgm:t>
        <a:bodyPr/>
        <a:lstStyle/>
        <a:p>
          <a:endParaRPr lang="en-GB"/>
        </a:p>
      </dgm:t>
    </dgm:pt>
    <dgm:pt modelId="{0AD7A803-681E-4991-85A8-4B93F2F2A6AA}" type="pres">
      <dgm:prSet presAssocID="{530516F0-8840-4A58-A937-C972AFAED8FB}" presName="childText" presStyleLbl="bgAcc1" presStyleIdx="6" presStyleCnt="10">
        <dgm:presLayoutVars>
          <dgm:bulletEnabled val="1"/>
        </dgm:presLayoutVars>
      </dgm:prSet>
      <dgm:spPr/>
      <dgm:t>
        <a:bodyPr/>
        <a:lstStyle/>
        <a:p>
          <a:endParaRPr lang="en-GB"/>
        </a:p>
      </dgm:t>
    </dgm:pt>
    <dgm:pt modelId="{0632E95A-8914-49FE-974C-2CBD716E9498}" type="pres">
      <dgm:prSet presAssocID="{0F565C66-7E9A-43A8-9B77-E40A6D1B21C7}" presName="Name13" presStyleLbl="parChTrans1D2" presStyleIdx="7" presStyleCnt="10"/>
      <dgm:spPr/>
      <dgm:t>
        <a:bodyPr/>
        <a:lstStyle/>
        <a:p>
          <a:endParaRPr lang="en-GB"/>
        </a:p>
      </dgm:t>
    </dgm:pt>
    <dgm:pt modelId="{9DE26D10-8FB1-4668-973B-104FF14F66F5}" type="pres">
      <dgm:prSet presAssocID="{C0BB1446-BF4B-406C-AD2A-FE6E9ABC197B}" presName="childText" presStyleLbl="bgAcc1" presStyleIdx="7" presStyleCnt="10">
        <dgm:presLayoutVars>
          <dgm:bulletEnabled val="1"/>
        </dgm:presLayoutVars>
      </dgm:prSet>
      <dgm:spPr/>
      <dgm:t>
        <a:bodyPr/>
        <a:lstStyle/>
        <a:p>
          <a:endParaRPr lang="en-GB"/>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 modelId="{833EDD7E-D6E8-4C51-A42C-57194D0FF62D}" type="pres">
      <dgm:prSet presAssocID="{26820061-B137-41B6-8F1B-E34BC6EAA382}" presName="Name13" presStyleLbl="parChTrans1D2" presStyleIdx="8" presStyleCnt="10"/>
      <dgm:spPr/>
      <dgm:t>
        <a:bodyPr/>
        <a:lstStyle/>
        <a:p>
          <a:endParaRPr lang="en-GB"/>
        </a:p>
      </dgm:t>
    </dgm:pt>
    <dgm:pt modelId="{83EC3F1D-4A9B-496F-BCDF-7370CE5073FB}" type="pres">
      <dgm:prSet presAssocID="{B503786A-C96A-44C1-81CD-90EB12F68A52}" presName="childText" presStyleLbl="bgAcc1" presStyleIdx="8" presStyleCnt="10">
        <dgm:presLayoutVars>
          <dgm:bulletEnabled val="1"/>
        </dgm:presLayoutVars>
      </dgm:prSet>
      <dgm:spPr/>
      <dgm:t>
        <a:bodyPr/>
        <a:lstStyle/>
        <a:p>
          <a:endParaRPr lang="en-GB"/>
        </a:p>
      </dgm:t>
    </dgm:pt>
    <dgm:pt modelId="{2C89CAEE-F6E7-477E-B9AC-2406D241AA23}" type="pres">
      <dgm:prSet presAssocID="{E8A77C39-31C9-487D-A569-42D925758792}" presName="Name13" presStyleLbl="parChTrans1D2" presStyleIdx="9" presStyleCnt="10"/>
      <dgm:spPr/>
      <dgm:t>
        <a:bodyPr/>
        <a:lstStyle/>
        <a:p>
          <a:endParaRPr lang="en-GB"/>
        </a:p>
      </dgm:t>
    </dgm:pt>
    <dgm:pt modelId="{67C1CE69-F445-47D2-B34A-AB9FD8702893}" type="pres">
      <dgm:prSet presAssocID="{83D257A3-7244-46C4-9BC2-FA7F65CEF171}" presName="childText" presStyleLbl="bgAcc1" presStyleIdx="9" presStyleCnt="10">
        <dgm:presLayoutVars>
          <dgm:bulletEnabled val="1"/>
        </dgm:presLayoutVars>
      </dgm:prSet>
      <dgm:spPr/>
      <dgm:t>
        <a:bodyPr/>
        <a:lstStyle/>
        <a:p>
          <a:endParaRPr lang="en-GB"/>
        </a:p>
      </dgm:t>
    </dgm:pt>
  </dgm:ptLst>
  <dgm:cxnLst>
    <dgm:cxn modelId="{B40DC2EC-2583-4B81-872F-B60E04C46831}" srcId="{338E22CB-6183-41EB-85B4-9EAC46B03F76}" destId="{FE941E0F-420E-4005-B289-110FB9C1A985}" srcOrd="0" destOrd="0" parTransId="{1E33CC59-C98B-47C6-BD40-2BE4C1AD09F9}" sibTransId="{1DF11DB7-DE4A-4302-81CD-D85B4393513B}"/>
    <dgm:cxn modelId="{E5AF314A-73F5-4409-BB7F-54AFFA4760D0}" srcId="{FE941E0F-420E-4005-B289-110FB9C1A985}" destId="{F8A5F2FF-45C2-4EF3-BEB2-AAC879A364B0}" srcOrd="0" destOrd="0" parTransId="{0D980F13-CB0A-4728-8E26-28E5B433E3CE}" sibTransId="{AA4236E9-8C41-4538-B428-A25C6CC4FEBA}"/>
    <dgm:cxn modelId="{A1998601-7F2D-486F-87F5-5E53D6E9863C}" srcId="{FE941E0F-420E-4005-B289-110FB9C1A985}" destId="{DE984226-2EC7-4F70-88AF-CA9704757F77}" srcOrd="1" destOrd="0" parTransId="{CA8A6D92-1454-4AA1-82FB-BAF09689B010}" sibTransId="{EF5041A3-172D-47F1-A535-36127EDDA958}"/>
    <dgm:cxn modelId="{1B872955-7C92-4383-A33A-FC8E5358F43D}" srcId="{FE941E0F-420E-4005-B289-110FB9C1A985}" destId="{8C871FAD-806E-4831-BC94-DCA2B9F26FE9}" srcOrd="2" destOrd="0" parTransId="{FAE49CD1-DE1E-4A50-8FC1-F3A4C59FDE14}" sibTransId="{AB954818-14E5-4869-9C73-EBABD3D636F0}"/>
    <dgm:cxn modelId="{1BF3BC33-BA8E-46F4-AA86-E786669DCDA8}" srcId="{338E22CB-6183-41EB-85B4-9EAC46B03F76}" destId="{2D943747-3746-4494-A0EF-EA5CB02BE6FC}" srcOrd="1" destOrd="0" parTransId="{2928204D-332D-4DE8-992D-69156AF0A175}" sibTransId="{92A1FB3D-070D-487B-9CC5-1B1F017C4F63}"/>
    <dgm:cxn modelId="{97C64B37-DC2C-4565-ABFF-517171957DE4}" srcId="{2D943747-3746-4494-A0EF-EA5CB02BE6FC}" destId="{538DEB54-D30F-48D1-9A8E-93F52517B604}" srcOrd="0" destOrd="0" parTransId="{32581EBA-3719-4B10-BAE8-F9A8D85595CC}" sibTransId="{967DE963-2639-4DF5-9EA9-525D89C73A0E}"/>
    <dgm:cxn modelId="{D0E342FB-51DB-4CFB-830F-432809882217}" srcId="{2D943747-3746-4494-A0EF-EA5CB02BE6FC}" destId="{A5A56DBB-B9A6-46C4-949C-4655B6F2ABFC}" srcOrd="1" destOrd="0" parTransId="{F1A4BF27-D14F-43F1-8AD7-B6FFCDA39599}" sibTransId="{1EC8D981-1D12-4F91-B607-3AE26055DC1D}"/>
    <dgm:cxn modelId="{5A98B42F-CF6E-4AE5-BFF6-CB3541D08C64}" srcId="{338E22CB-6183-41EB-85B4-9EAC46B03F76}" destId="{B2D0523F-F5A0-4560-9C2F-DC81EF578341}" srcOrd="2" destOrd="0" parTransId="{0B7DC7AE-1B8C-4B9E-AF41-E1398CE079A5}" sibTransId="{808718EE-2413-47E2-AA1C-438F6507379D}"/>
    <dgm:cxn modelId="{D1141B8C-514A-4C39-B5AC-9F6331D73D24}" srcId="{B2D0523F-F5A0-4560-9C2F-DC81EF578341}" destId="{5A64BF9F-6548-4059-B610-BEDCC15389F0}" srcOrd="0" destOrd="0" parTransId="{A9741A3E-4DB6-4DA5-A361-95FA8AA5B2BB}" sibTransId="{E58F6FC3-D1A6-4596-90F3-6A0A3C60DF68}"/>
    <dgm:cxn modelId="{FF4386EF-F2E8-4060-A423-08B4343EBC77}" srcId="{B2D0523F-F5A0-4560-9C2F-DC81EF578341}" destId="{530516F0-8840-4A58-A937-C972AFAED8FB}" srcOrd="1" destOrd="0" parTransId="{7AC3373A-DFD4-4AF3-A00F-D72490409661}" sibTransId="{E741FB25-A52E-422F-A4DC-C780651F9113}"/>
    <dgm:cxn modelId="{DC634936-213A-4B47-9CD7-96A5D2F6B22B}" srcId="{B2D0523F-F5A0-4560-9C2F-DC81EF578341}" destId="{C0BB1446-BF4B-406C-AD2A-FE6E9ABC197B}" srcOrd="2" destOrd="0" parTransId="{0F565C66-7E9A-43A8-9B77-E40A6D1B21C7}" sibTransId="{C658E703-E820-4331-A149-74E44AB4C245}"/>
    <dgm:cxn modelId="{6C6DAD48-EA7C-473C-8F52-266B506BC443}" srcId="{338E22CB-6183-41EB-85B4-9EAC46B03F76}" destId="{BE96009B-84EA-4AED-B9F9-74E6999B28FE}" srcOrd="3" destOrd="0" parTransId="{EC932BEF-36A1-4078-B31F-F72AC10A4FDC}" sibTransId="{673030CD-A27C-4132-90DC-54B7C58C802D}"/>
    <dgm:cxn modelId="{1B563AF3-82F0-4A23-8948-F4B6B06FBC64}" srcId="{BE96009B-84EA-4AED-B9F9-74E6999B28FE}" destId="{B503786A-C96A-44C1-81CD-90EB12F68A52}" srcOrd="0" destOrd="0" parTransId="{26820061-B137-41B6-8F1B-E34BC6EAA382}" sibTransId="{06AD4CEA-A02D-4BD4-B2B3-CB7EE14E0027}"/>
    <dgm:cxn modelId="{8A685A3C-F1E6-4158-AB0C-B10B57468675}" srcId="{BE96009B-84EA-4AED-B9F9-74E6999B28FE}" destId="{83D257A3-7244-46C4-9BC2-FA7F65CEF171}" srcOrd="1" destOrd="0" parTransId="{E8A77C39-31C9-487D-A569-42D925758792}" sibTransId="{1B5F66C5-4D02-4CAF-9B5A-468749F39CED}"/>
    <dgm:cxn modelId="{19D17875-438C-4432-805A-D7C3E9C0FCB8}" type="presOf" srcId="{338E22CB-6183-41EB-85B4-9EAC46B03F76}" destId="{E2421874-007E-4BDA-9DA8-CFB28C4F9430}" srcOrd="0" destOrd="0" presId="urn:microsoft.com/office/officeart/2005/8/layout/hierarchy3"/>
    <dgm:cxn modelId="{47EB23AA-A921-495C-82BE-150592F25599}" type="presParOf" srcId="{E2421874-007E-4BDA-9DA8-CFB28C4F9430}" destId="{F2345A57-503A-4081-8F4C-CA763533CB02}" srcOrd="0" destOrd="0" presId="urn:microsoft.com/office/officeart/2005/8/layout/hierarchy3"/>
    <dgm:cxn modelId="{7C36C376-E4FE-431E-9153-32CE13B5CAE8}" type="presParOf" srcId="{F2345A57-503A-4081-8F4C-CA763533CB02}" destId="{5CF10A04-CC5F-4C78-9463-C9D4B72F4043}" srcOrd="0" destOrd="0" presId="urn:microsoft.com/office/officeart/2005/8/layout/hierarchy3"/>
    <dgm:cxn modelId="{049FAD20-BB97-491B-86D5-3E0B9768344A}" type="presParOf" srcId="{5CF10A04-CC5F-4C78-9463-C9D4B72F4043}" destId="{A15EDBF6-FE02-4C9C-A0C7-7D767CBBA66D}" srcOrd="0" destOrd="0" presId="urn:microsoft.com/office/officeart/2005/8/layout/hierarchy3"/>
    <dgm:cxn modelId="{58B86E36-06AC-48C5-817D-4EFAA7DA0191}" type="presOf" srcId="{FE941E0F-420E-4005-B289-110FB9C1A985}" destId="{A15EDBF6-FE02-4C9C-A0C7-7D767CBBA66D}" srcOrd="0" destOrd="0" presId="urn:microsoft.com/office/officeart/2005/8/layout/hierarchy3"/>
    <dgm:cxn modelId="{7824A4A3-8BE5-483E-8A89-6B12B52240E4}" type="presParOf" srcId="{5CF10A04-CC5F-4C78-9463-C9D4B72F4043}" destId="{F0CBF1C1-2135-4EDE-9DCC-B144B5FC5616}" srcOrd="1" destOrd="0" presId="urn:microsoft.com/office/officeart/2005/8/layout/hierarchy3"/>
    <dgm:cxn modelId="{5DCEC32B-3EBB-4114-A229-64BB5C45424C}" type="presOf" srcId="{FE941E0F-420E-4005-B289-110FB9C1A985}" destId="{F0CBF1C1-2135-4EDE-9DCC-B144B5FC5616}" srcOrd="1" destOrd="0" presId="urn:microsoft.com/office/officeart/2005/8/layout/hierarchy3"/>
    <dgm:cxn modelId="{DA121C1F-33B5-4D55-9722-8197F55C6916}" type="presParOf" srcId="{F2345A57-503A-4081-8F4C-CA763533CB02}" destId="{4E63C0C7-2F36-4EDF-9ECA-47C3259434E1}" srcOrd="1" destOrd="0" presId="urn:microsoft.com/office/officeart/2005/8/layout/hierarchy3"/>
    <dgm:cxn modelId="{57B4C979-08EA-4787-A64F-E211DD37ED42}" type="presParOf" srcId="{4E63C0C7-2F36-4EDF-9ECA-47C3259434E1}" destId="{2F8C9534-749A-4DF2-AE5A-D48F17B6E856}" srcOrd="0" destOrd="0" presId="urn:microsoft.com/office/officeart/2005/8/layout/hierarchy3"/>
    <dgm:cxn modelId="{5F2758C0-C6D4-40FD-95C7-28C253F80833}" type="presOf" srcId="{0D980F13-CB0A-4728-8E26-28E5B433E3CE}" destId="{2F8C9534-749A-4DF2-AE5A-D48F17B6E856}" srcOrd="0" destOrd="0" presId="urn:microsoft.com/office/officeart/2005/8/layout/hierarchy3"/>
    <dgm:cxn modelId="{C54B083A-5E3B-4A52-91D0-368F11C8625B}" type="presParOf" srcId="{4E63C0C7-2F36-4EDF-9ECA-47C3259434E1}" destId="{634ADB22-9B44-42FB-BBE1-CED1483FCDD5}" srcOrd="1" destOrd="0" presId="urn:microsoft.com/office/officeart/2005/8/layout/hierarchy3"/>
    <dgm:cxn modelId="{A7CC3912-35CC-4117-9E12-3061DD1F88C2}" type="presOf" srcId="{F8A5F2FF-45C2-4EF3-BEB2-AAC879A364B0}" destId="{634ADB22-9B44-42FB-BBE1-CED1483FCDD5}" srcOrd="0" destOrd="0" presId="urn:microsoft.com/office/officeart/2005/8/layout/hierarchy3"/>
    <dgm:cxn modelId="{2D57356A-C14B-4857-A9A1-A717FD53832F}" type="presParOf" srcId="{4E63C0C7-2F36-4EDF-9ECA-47C3259434E1}" destId="{53269413-F9EE-486A-B309-2795CDA128AB}" srcOrd="2" destOrd="0" presId="urn:microsoft.com/office/officeart/2005/8/layout/hierarchy3"/>
    <dgm:cxn modelId="{82FDC627-A92C-40ED-B9FB-9CFF040EBB0E}" type="presOf" srcId="{CA8A6D92-1454-4AA1-82FB-BAF09689B010}" destId="{53269413-F9EE-486A-B309-2795CDA128AB}" srcOrd="0" destOrd="0" presId="urn:microsoft.com/office/officeart/2005/8/layout/hierarchy3"/>
    <dgm:cxn modelId="{E36B5B43-0034-4BB8-91D8-39058A3BBD99}" type="presParOf" srcId="{4E63C0C7-2F36-4EDF-9ECA-47C3259434E1}" destId="{B7B05FCF-A648-4DC3-8B1E-9B9AE44A737C}" srcOrd="3" destOrd="0" presId="urn:microsoft.com/office/officeart/2005/8/layout/hierarchy3"/>
    <dgm:cxn modelId="{129FDB77-0B23-4DA3-BA67-7F7D186E4B65}" type="presOf" srcId="{DE984226-2EC7-4F70-88AF-CA9704757F77}" destId="{B7B05FCF-A648-4DC3-8B1E-9B9AE44A737C}" srcOrd="0" destOrd="0" presId="urn:microsoft.com/office/officeart/2005/8/layout/hierarchy3"/>
    <dgm:cxn modelId="{A0ADBBA6-1DA7-4E81-8AD2-E1233546D66A}" type="presParOf" srcId="{4E63C0C7-2F36-4EDF-9ECA-47C3259434E1}" destId="{5F34E415-27FB-4A7C-81E2-5457C9CEA0C5}" srcOrd="4" destOrd="0" presId="urn:microsoft.com/office/officeart/2005/8/layout/hierarchy3"/>
    <dgm:cxn modelId="{7538A353-F93E-45ED-9669-47AFAAB80A1B}" type="presOf" srcId="{FAE49CD1-DE1E-4A50-8FC1-F3A4C59FDE14}" destId="{5F34E415-27FB-4A7C-81E2-5457C9CEA0C5}" srcOrd="0" destOrd="0" presId="urn:microsoft.com/office/officeart/2005/8/layout/hierarchy3"/>
    <dgm:cxn modelId="{B73B72FD-017E-4382-ABB6-22B797BF222F}" type="presParOf" srcId="{4E63C0C7-2F36-4EDF-9ECA-47C3259434E1}" destId="{AB7BA3DF-80BD-48AE-B20E-3D9EF6BFBAD9}" srcOrd="5" destOrd="0" presId="urn:microsoft.com/office/officeart/2005/8/layout/hierarchy3"/>
    <dgm:cxn modelId="{1B6841AB-18BB-45CE-B74E-096C2E2550C1}" type="presOf" srcId="{8C871FAD-806E-4831-BC94-DCA2B9F26FE9}" destId="{AB7BA3DF-80BD-48AE-B20E-3D9EF6BFBAD9}" srcOrd="0" destOrd="0" presId="urn:microsoft.com/office/officeart/2005/8/layout/hierarchy3"/>
    <dgm:cxn modelId="{72DAB63C-11CB-4B68-AEC4-8B4C845FC6D3}" type="presParOf" srcId="{E2421874-007E-4BDA-9DA8-CFB28C4F9430}" destId="{F5B2E41B-4297-4AA6-B4DF-7F5F1F3627ED}" srcOrd="1" destOrd="0" presId="urn:microsoft.com/office/officeart/2005/8/layout/hierarchy3"/>
    <dgm:cxn modelId="{7647B98D-DF70-475A-B45D-05180D076FBE}" type="presParOf" srcId="{F5B2E41B-4297-4AA6-B4DF-7F5F1F3627ED}" destId="{669434E8-4538-48A3-909B-0E7003100ABD}" srcOrd="0" destOrd="0" presId="urn:microsoft.com/office/officeart/2005/8/layout/hierarchy3"/>
    <dgm:cxn modelId="{726C2BED-357D-4691-8E09-01CEAFB53CF7}" type="presParOf" srcId="{669434E8-4538-48A3-909B-0E7003100ABD}" destId="{53E1FCA5-D7A2-42F4-B409-6E5F13FBEF41}" srcOrd="0" destOrd="0" presId="urn:microsoft.com/office/officeart/2005/8/layout/hierarchy3"/>
    <dgm:cxn modelId="{40F19E3E-695C-4406-8FAC-97CC50F5BFC2}" type="presOf" srcId="{2D943747-3746-4494-A0EF-EA5CB02BE6FC}" destId="{53E1FCA5-D7A2-42F4-B409-6E5F13FBEF41}" srcOrd="0" destOrd="0" presId="urn:microsoft.com/office/officeart/2005/8/layout/hierarchy3"/>
    <dgm:cxn modelId="{0AC6039C-C283-4E01-A09D-4D79AFACD60D}" type="presParOf" srcId="{669434E8-4538-48A3-909B-0E7003100ABD}" destId="{9F8668BD-8E82-4AB2-A130-8EFB9690D65C}" srcOrd="1" destOrd="0" presId="urn:microsoft.com/office/officeart/2005/8/layout/hierarchy3"/>
    <dgm:cxn modelId="{AFD92A9C-217E-49A5-B04A-C9943FB2D281}" type="presOf" srcId="{2D943747-3746-4494-A0EF-EA5CB02BE6FC}" destId="{9F8668BD-8E82-4AB2-A130-8EFB9690D65C}" srcOrd="1" destOrd="0" presId="urn:microsoft.com/office/officeart/2005/8/layout/hierarchy3"/>
    <dgm:cxn modelId="{F9CA8DDD-57F6-47EF-A489-B8BD6E479A80}" type="presParOf" srcId="{F5B2E41B-4297-4AA6-B4DF-7F5F1F3627ED}" destId="{040C5289-1CC7-45DE-AF98-A3E6F49DB1A8}" srcOrd="1" destOrd="0" presId="urn:microsoft.com/office/officeart/2005/8/layout/hierarchy3"/>
    <dgm:cxn modelId="{FD855925-B080-4553-9A1F-4F32B2A89F8F}" type="presParOf" srcId="{040C5289-1CC7-45DE-AF98-A3E6F49DB1A8}" destId="{01FBCF82-D3D4-410B-AD0C-8809C5D2DB35}" srcOrd="0" destOrd="0" presId="urn:microsoft.com/office/officeart/2005/8/layout/hierarchy3"/>
    <dgm:cxn modelId="{53D5E35B-BFC7-4DBE-9EE2-FA767F8249E1}" type="presOf" srcId="{32581EBA-3719-4B10-BAE8-F9A8D85595CC}" destId="{01FBCF82-D3D4-410B-AD0C-8809C5D2DB35}" srcOrd="0" destOrd="0" presId="urn:microsoft.com/office/officeart/2005/8/layout/hierarchy3"/>
    <dgm:cxn modelId="{46487640-E6E5-4BBF-8E0F-094F4DFEB053}" type="presParOf" srcId="{040C5289-1CC7-45DE-AF98-A3E6F49DB1A8}" destId="{C8DA6307-BD7B-4910-9C46-28A3F13AE746}" srcOrd="1" destOrd="0" presId="urn:microsoft.com/office/officeart/2005/8/layout/hierarchy3"/>
    <dgm:cxn modelId="{E9FBB3F5-C576-4394-9ADD-001F1AC1AAA9}" type="presOf" srcId="{538DEB54-D30F-48D1-9A8E-93F52517B604}" destId="{C8DA6307-BD7B-4910-9C46-28A3F13AE746}" srcOrd="0" destOrd="0" presId="urn:microsoft.com/office/officeart/2005/8/layout/hierarchy3"/>
    <dgm:cxn modelId="{FA624A3F-8779-4F97-836F-F688D85BA997}" type="presParOf" srcId="{040C5289-1CC7-45DE-AF98-A3E6F49DB1A8}" destId="{A1D33120-CC2A-4F57-8441-27771D345548}" srcOrd="2" destOrd="0" presId="urn:microsoft.com/office/officeart/2005/8/layout/hierarchy3"/>
    <dgm:cxn modelId="{25E008F1-82D7-41CE-953C-854F91B9DC4E}" type="presOf" srcId="{F1A4BF27-D14F-43F1-8AD7-B6FFCDA39599}" destId="{A1D33120-CC2A-4F57-8441-27771D345548}" srcOrd="0" destOrd="0" presId="urn:microsoft.com/office/officeart/2005/8/layout/hierarchy3"/>
    <dgm:cxn modelId="{CA103F4B-158F-4085-A01F-CE18246FE1C4}" type="presParOf" srcId="{040C5289-1CC7-45DE-AF98-A3E6F49DB1A8}" destId="{18512463-26A6-47AF-92E6-EF85674082FE}" srcOrd="3" destOrd="0" presId="urn:microsoft.com/office/officeart/2005/8/layout/hierarchy3"/>
    <dgm:cxn modelId="{800B68BD-27A7-4413-9993-6FD1E51A3B41}" type="presOf" srcId="{A5A56DBB-B9A6-46C4-949C-4655B6F2ABFC}" destId="{18512463-26A6-47AF-92E6-EF85674082FE}" srcOrd="0" destOrd="0" presId="urn:microsoft.com/office/officeart/2005/8/layout/hierarchy3"/>
    <dgm:cxn modelId="{96EC5E7C-4295-4895-AE0F-A3E329533B74}" type="presParOf" srcId="{E2421874-007E-4BDA-9DA8-CFB28C4F9430}" destId="{5256A14C-B4D9-4008-9487-09688FE6850D}" srcOrd="2" destOrd="0" presId="urn:microsoft.com/office/officeart/2005/8/layout/hierarchy3"/>
    <dgm:cxn modelId="{3926A949-D386-48D5-A29A-9D00DFA34DF1}" type="presParOf" srcId="{5256A14C-B4D9-4008-9487-09688FE6850D}" destId="{F6C66FAD-26FF-48F2-B9C0-00444B334559}" srcOrd="0" destOrd="0" presId="urn:microsoft.com/office/officeart/2005/8/layout/hierarchy3"/>
    <dgm:cxn modelId="{21F10528-972F-4D42-AFF0-8F0BFBBD62BE}" type="presParOf" srcId="{F6C66FAD-26FF-48F2-B9C0-00444B334559}" destId="{BF08C423-0B8E-4363-AA36-B7DCB0C0F10A}" srcOrd="0" destOrd="0" presId="urn:microsoft.com/office/officeart/2005/8/layout/hierarchy3"/>
    <dgm:cxn modelId="{D97B2311-F445-4772-949E-5BDECDEA893F}" type="presOf" srcId="{B2D0523F-F5A0-4560-9C2F-DC81EF578341}" destId="{BF08C423-0B8E-4363-AA36-B7DCB0C0F10A}" srcOrd="0" destOrd="0" presId="urn:microsoft.com/office/officeart/2005/8/layout/hierarchy3"/>
    <dgm:cxn modelId="{9600BD66-25ED-4FC8-8FEC-217E2B18B376}" type="presParOf" srcId="{F6C66FAD-26FF-48F2-B9C0-00444B334559}" destId="{74F61177-2A92-4155-BB94-5807F5C5A628}" srcOrd="1" destOrd="0" presId="urn:microsoft.com/office/officeart/2005/8/layout/hierarchy3"/>
    <dgm:cxn modelId="{A81BB250-ED50-4059-A21A-2156B719B9C5}" type="presOf" srcId="{B2D0523F-F5A0-4560-9C2F-DC81EF578341}" destId="{74F61177-2A92-4155-BB94-5807F5C5A628}" srcOrd="1" destOrd="0" presId="urn:microsoft.com/office/officeart/2005/8/layout/hierarchy3"/>
    <dgm:cxn modelId="{2B63BF9C-4BF1-41B2-8127-E710C102C406}" type="presParOf" srcId="{5256A14C-B4D9-4008-9487-09688FE6850D}" destId="{5415E3E0-1D04-49D5-A88E-E667EDA1BF63}" srcOrd="1" destOrd="0" presId="urn:microsoft.com/office/officeart/2005/8/layout/hierarchy3"/>
    <dgm:cxn modelId="{598DBB5E-109A-46A1-94F6-A522C9C48DDC}" type="presParOf" srcId="{5415E3E0-1D04-49D5-A88E-E667EDA1BF63}" destId="{59407B1F-0ABE-4621-ADDC-6F7E6956143B}" srcOrd="0" destOrd="0" presId="urn:microsoft.com/office/officeart/2005/8/layout/hierarchy3"/>
    <dgm:cxn modelId="{2F975036-45E1-4392-8855-7D2DA8065587}" type="presOf" srcId="{A9741A3E-4DB6-4DA5-A361-95FA8AA5B2BB}" destId="{59407B1F-0ABE-4621-ADDC-6F7E6956143B}" srcOrd="0" destOrd="0" presId="urn:microsoft.com/office/officeart/2005/8/layout/hierarchy3"/>
    <dgm:cxn modelId="{6F704267-C779-43A7-B6E0-6E27958A9B4E}" type="presParOf" srcId="{5415E3E0-1D04-49D5-A88E-E667EDA1BF63}" destId="{035831F8-DF5D-4EBB-911C-6B29987A80C1}" srcOrd="1" destOrd="0" presId="urn:microsoft.com/office/officeart/2005/8/layout/hierarchy3"/>
    <dgm:cxn modelId="{3009DFE6-5804-4DE1-9A74-F823F1FD86D2}" type="presOf" srcId="{5A64BF9F-6548-4059-B610-BEDCC15389F0}" destId="{035831F8-DF5D-4EBB-911C-6B29987A80C1}" srcOrd="0" destOrd="0" presId="urn:microsoft.com/office/officeart/2005/8/layout/hierarchy3"/>
    <dgm:cxn modelId="{50ECCCD2-9FA9-40B4-ACA8-5AA9821FC17A}" type="presParOf" srcId="{5415E3E0-1D04-49D5-A88E-E667EDA1BF63}" destId="{B85D5417-B9D9-4859-A6DA-F9112D092BCA}" srcOrd="2" destOrd="0" presId="urn:microsoft.com/office/officeart/2005/8/layout/hierarchy3"/>
    <dgm:cxn modelId="{EA00E0CB-8EE0-4481-9C1F-D8B1B6818151}" type="presOf" srcId="{7AC3373A-DFD4-4AF3-A00F-D72490409661}" destId="{B85D5417-B9D9-4859-A6DA-F9112D092BCA}" srcOrd="0" destOrd="0" presId="urn:microsoft.com/office/officeart/2005/8/layout/hierarchy3"/>
    <dgm:cxn modelId="{74E030CC-5F44-4AD5-B6E0-9FD82850F0D5}" type="presParOf" srcId="{5415E3E0-1D04-49D5-A88E-E667EDA1BF63}" destId="{0AD7A803-681E-4991-85A8-4B93F2F2A6AA}" srcOrd="3" destOrd="0" presId="urn:microsoft.com/office/officeart/2005/8/layout/hierarchy3"/>
    <dgm:cxn modelId="{FE3B58A2-7B25-4B04-80D6-2EA46A3D7E2C}" type="presOf" srcId="{530516F0-8840-4A58-A937-C972AFAED8FB}" destId="{0AD7A803-681E-4991-85A8-4B93F2F2A6AA}" srcOrd="0" destOrd="0" presId="urn:microsoft.com/office/officeart/2005/8/layout/hierarchy3"/>
    <dgm:cxn modelId="{C4D798EC-4A2B-4174-8AC6-38A6642AA0A5}" type="presParOf" srcId="{5415E3E0-1D04-49D5-A88E-E667EDA1BF63}" destId="{0632E95A-8914-49FE-974C-2CBD716E9498}" srcOrd="4" destOrd="0" presId="urn:microsoft.com/office/officeart/2005/8/layout/hierarchy3"/>
    <dgm:cxn modelId="{58741B94-1126-4C66-AAA3-ED19C6E9BF6E}" type="presOf" srcId="{0F565C66-7E9A-43A8-9B77-E40A6D1B21C7}" destId="{0632E95A-8914-49FE-974C-2CBD716E9498}" srcOrd="0" destOrd="0" presId="urn:microsoft.com/office/officeart/2005/8/layout/hierarchy3"/>
    <dgm:cxn modelId="{EEEED9ED-BE1A-49C5-9A40-8D53D2DAB896}" type="presParOf" srcId="{5415E3E0-1D04-49D5-A88E-E667EDA1BF63}" destId="{9DE26D10-8FB1-4668-973B-104FF14F66F5}" srcOrd="5" destOrd="0" presId="urn:microsoft.com/office/officeart/2005/8/layout/hierarchy3"/>
    <dgm:cxn modelId="{18A4ED7F-4D02-475F-B19F-C37ADA0581E9}" type="presOf" srcId="{C0BB1446-BF4B-406C-AD2A-FE6E9ABC197B}" destId="{9DE26D10-8FB1-4668-973B-104FF14F66F5}" srcOrd="0" destOrd="0" presId="urn:microsoft.com/office/officeart/2005/8/layout/hierarchy3"/>
    <dgm:cxn modelId="{0D92B6CE-4B4B-4EB0-B340-17AA750B2D8E}" type="presParOf" srcId="{E2421874-007E-4BDA-9DA8-CFB28C4F9430}" destId="{A8B8A5BC-6A36-4F95-AF16-F079073F613E}" srcOrd="3" destOrd="0" presId="urn:microsoft.com/office/officeart/2005/8/layout/hierarchy3"/>
    <dgm:cxn modelId="{FA5522EA-4008-4720-A9F7-5C59E192292A}" type="presParOf" srcId="{A8B8A5BC-6A36-4F95-AF16-F079073F613E}" destId="{D8E1B5D4-0D08-4725-ADE6-6720FF3D6386}" srcOrd="0" destOrd="0" presId="urn:microsoft.com/office/officeart/2005/8/layout/hierarchy3"/>
    <dgm:cxn modelId="{054CB08F-9E5E-4B75-B7D3-2722D7E66149}" type="presParOf" srcId="{D8E1B5D4-0D08-4725-ADE6-6720FF3D6386}" destId="{4FB404ED-7101-44C4-8984-EC1E35728206}" srcOrd="0" destOrd="0" presId="urn:microsoft.com/office/officeart/2005/8/layout/hierarchy3"/>
    <dgm:cxn modelId="{515232A9-2476-46C8-ACAC-E00DBEEEBB23}" type="presOf" srcId="{BE96009B-84EA-4AED-B9F9-74E6999B28FE}" destId="{4FB404ED-7101-44C4-8984-EC1E35728206}" srcOrd="0" destOrd="0" presId="urn:microsoft.com/office/officeart/2005/8/layout/hierarchy3"/>
    <dgm:cxn modelId="{9AE32BCB-8EA5-4372-8016-46DE5C1B68E8}" type="presParOf" srcId="{D8E1B5D4-0D08-4725-ADE6-6720FF3D6386}" destId="{73CA7EA8-819C-4CD0-A716-AB287467978B}" srcOrd="1" destOrd="0" presId="urn:microsoft.com/office/officeart/2005/8/layout/hierarchy3"/>
    <dgm:cxn modelId="{D2B9D065-8449-4032-A7C1-C755DB945151}" type="presOf" srcId="{BE96009B-84EA-4AED-B9F9-74E6999B28FE}" destId="{73CA7EA8-819C-4CD0-A716-AB287467978B}" srcOrd="1" destOrd="0" presId="urn:microsoft.com/office/officeart/2005/8/layout/hierarchy3"/>
    <dgm:cxn modelId="{B9DEA2EE-AFF7-4DF9-8044-022DA0A14647}" type="presParOf" srcId="{A8B8A5BC-6A36-4F95-AF16-F079073F613E}" destId="{19A68DBB-0029-445B-BCA5-6CD2FFD10F75}" srcOrd="1" destOrd="0" presId="urn:microsoft.com/office/officeart/2005/8/layout/hierarchy3"/>
    <dgm:cxn modelId="{E1A88A64-3ACF-431E-9CDF-07D7C1143140}" type="presParOf" srcId="{19A68DBB-0029-445B-BCA5-6CD2FFD10F75}" destId="{833EDD7E-D6E8-4C51-A42C-57194D0FF62D}" srcOrd="0" destOrd="0" presId="urn:microsoft.com/office/officeart/2005/8/layout/hierarchy3"/>
    <dgm:cxn modelId="{D6580807-FCBB-4F19-99DE-DC17CD512DBC}" type="presOf" srcId="{26820061-B137-41B6-8F1B-E34BC6EAA382}" destId="{833EDD7E-D6E8-4C51-A42C-57194D0FF62D}" srcOrd="0" destOrd="0" presId="urn:microsoft.com/office/officeart/2005/8/layout/hierarchy3"/>
    <dgm:cxn modelId="{BE31FCB9-4DCF-4667-B5C4-752F39F75A4C}" type="presParOf" srcId="{19A68DBB-0029-445B-BCA5-6CD2FFD10F75}" destId="{83EC3F1D-4A9B-496F-BCDF-7370CE5073FB}" srcOrd="1" destOrd="0" presId="urn:microsoft.com/office/officeart/2005/8/layout/hierarchy3"/>
    <dgm:cxn modelId="{F532D507-6E23-4230-8BEA-C86C15C6AD54}" type="presOf" srcId="{B503786A-C96A-44C1-81CD-90EB12F68A52}" destId="{83EC3F1D-4A9B-496F-BCDF-7370CE5073FB}" srcOrd="0" destOrd="0" presId="urn:microsoft.com/office/officeart/2005/8/layout/hierarchy3"/>
    <dgm:cxn modelId="{A0F5E1AF-3AE0-4799-9486-63D57012A013}" type="presParOf" srcId="{19A68DBB-0029-445B-BCA5-6CD2FFD10F75}" destId="{2C89CAEE-F6E7-477E-B9AC-2406D241AA23}" srcOrd="2" destOrd="0" presId="urn:microsoft.com/office/officeart/2005/8/layout/hierarchy3"/>
    <dgm:cxn modelId="{9D746099-18F7-447B-AED2-BFCBA9A540F0}" type="presOf" srcId="{E8A77C39-31C9-487D-A569-42D925758792}" destId="{2C89CAEE-F6E7-477E-B9AC-2406D241AA23}" srcOrd="0" destOrd="0" presId="urn:microsoft.com/office/officeart/2005/8/layout/hierarchy3"/>
    <dgm:cxn modelId="{F68B8201-53E4-4118-B1C2-E308495AF012}" type="presParOf" srcId="{19A68DBB-0029-445B-BCA5-6CD2FFD10F75}" destId="{67C1CE69-F445-47D2-B34A-AB9FD8702893}" srcOrd="3" destOrd="0" presId="urn:microsoft.com/office/officeart/2005/8/layout/hierarchy3"/>
    <dgm:cxn modelId="{8FDAB4CB-03B7-47ED-8F58-06712DB87390}" type="presOf" srcId="{83D257A3-7244-46C4-9BC2-FA7F65CEF171}" destId="{67C1CE69-F445-47D2-B34A-AB9FD8702893}" srcOrd="0"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F45395A-4FFA-4367-A451-B3D1F5767E8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E2F234C1-122D-41F7-BD4C-44F0699DDC03}" type="parTrans" cxnId="{16672662-692F-49D9-9A61-BD0E3CB8BE05}">
      <dgm:prSet/>
      <dgm:spPr/>
      <dgm:t>
        <a:bodyPr/>
        <a:lstStyle/>
        <a:p>
          <a:endParaRPr lang="en-GB"/>
        </a:p>
      </dgm:t>
    </dgm:pt>
    <dgm:pt modelId="{5F944A07-A8E9-4AF4-A610-181E782A1BD9}">
      <dgm:prSet/>
      <dgm:spPr/>
      <dgm:t>
        <a:bodyPr/>
        <a:lstStyle/>
        <a:p>
          <a:r>
            <a:rPr lang="lv-LV" smtClean="0">
              <a:latin typeface="Verdana" panose="020b0604030504040204" pitchFamily="34" charset="0"/>
            </a:rPr>
            <a:t>Līdzīgu vielu dati – analoģija</a:t>
          </a:r>
          <a:endParaRPr lang="lv-LV">
            <a:latin typeface="Verdana" panose="020b0604030504040204" pitchFamily="34" charset="0"/>
            <a:ea typeface="Verdana" panose="020b0604030504040204" pitchFamily="34" charset="0"/>
            <a:cs typeface="Verdana" panose="020b0604030504040204" pitchFamily="34" charset="0"/>
          </a:endParaRPr>
        </a:p>
      </dgm:t>
    </dgm:pt>
    <dgm:pt modelId="{80CFC28C-3140-4FD9-9701-923D60B9FDBE}" type="sibTrans" cxnId="{16672662-692F-49D9-9A61-BD0E3CB8BE05}">
      <dgm:prSet/>
      <dgm:spPr/>
      <dgm:t>
        <a:bodyPr/>
        <a:lstStyle/>
        <a:p>
          <a:endParaRPr lang="en-GB"/>
        </a:p>
      </dgm:t>
    </dgm:pt>
    <dgm:pt modelId="{0FA2218E-B6BA-4668-8DCD-C33EC8AC7A1F}" type="pres">
      <dgm:prSet presAssocID="{FF45395A-4FFA-4367-A451-B3D1F5767E8E}" presName="CompostProcess">
        <dgm:presLayoutVars>
          <dgm:dir/>
          <dgm:resizeHandles val="exact"/>
        </dgm:presLayoutVars>
      </dgm:prSet>
      <dgm:spPr/>
      <dgm:t>
        <a:bodyPr/>
        <a:lstStyle/>
        <a:p>
          <a:endParaRPr lang="en-GB"/>
        </a:p>
      </dgm:t>
    </dgm:pt>
    <dgm:pt modelId="{3CE48B41-0518-458E-8E7C-37CB12048E5F}" type="pres">
      <dgm:prSet presAssocID="{FF45395A-4FFA-4367-A451-B3D1F5767E8E}" presName="arrow" presStyleLbl="bgShp" presStyleCnt="1" custLinFactNeighborX="-8824" custLinFactNeighborY="-30303"/>
      <dgm:spPr/>
      <dgm:t>
        <a:bodyPr/>
        <a:lstStyle/>
        <a:p>
          <a:endParaRPr/>
        </a:p>
      </dgm:t>
    </dgm:pt>
    <dgm:pt modelId="{2037BE5C-F520-4C6F-AE68-3B9A84D783C2}" type="pres">
      <dgm:prSet presAssocID="{FF45395A-4FFA-4367-A451-B3D1F5767E8E}" presName="linearProcess"/>
      <dgm:spPr/>
      <dgm:t>
        <a:bodyPr/>
        <a:lstStyle/>
        <a:p>
          <a:endParaRPr/>
        </a:p>
      </dgm:t>
    </dgm:pt>
    <dgm:pt modelId="{C427F13F-5D87-405F-A261-6AD42C22A50D}" type="pres">
      <dgm:prSet presAssocID="{5F944A07-A8E9-4AF4-A610-181E782A1BD9}" presName="textNode" presStyleLbl="node1" presStyleCnt="1" custScaleX="90927" custScaleY="67070" custLinFactNeighborX="-29438">
        <dgm:presLayoutVars>
          <dgm:bulletEnabled val="1"/>
        </dgm:presLayoutVars>
      </dgm:prSet>
      <dgm:spPr/>
      <dgm:t>
        <a:bodyPr/>
        <a:lstStyle/>
        <a:p>
          <a:endParaRPr lang="en-GB"/>
        </a:p>
      </dgm:t>
    </dgm:pt>
  </dgm:ptLst>
  <dgm:cxnLst>
    <dgm:cxn modelId="{16672662-692F-49D9-9A61-BD0E3CB8BE05}" srcId="{FF45395A-4FFA-4367-A451-B3D1F5767E8E}" destId="{5F944A07-A8E9-4AF4-A610-181E782A1BD9}" srcOrd="0" destOrd="0" parTransId="{E2F234C1-122D-41F7-BD4C-44F0699DDC03}" sibTransId="{80CFC28C-3140-4FD9-9701-923D60B9FDBE}"/>
    <dgm:cxn modelId="{BEBE76E9-6CEE-435D-9415-8D2AD6BAD521}" type="presOf" srcId="{FF45395A-4FFA-4367-A451-B3D1F5767E8E}" destId="{0FA2218E-B6BA-4668-8DCD-C33EC8AC7A1F}" srcOrd="0" destOrd="0" presId="urn:microsoft.com/office/officeart/2005/8/layout/hProcess9"/>
    <dgm:cxn modelId="{04E549C1-143F-4336-9297-DE15B33D252E}" type="presParOf" srcId="{0FA2218E-B6BA-4668-8DCD-C33EC8AC7A1F}" destId="{3CE48B41-0518-458E-8E7C-37CB12048E5F}" srcOrd="0" destOrd="0" presId="urn:microsoft.com/office/officeart/2005/8/layout/hProcess9"/>
    <dgm:cxn modelId="{778DDADD-AE8F-4912-AAAF-9592819A46B3}" type="presParOf" srcId="{0FA2218E-B6BA-4668-8DCD-C33EC8AC7A1F}" destId="{2037BE5C-F520-4C6F-AE68-3B9A84D783C2}" srcOrd="1" destOrd="0" presId="urn:microsoft.com/office/officeart/2005/8/layout/hProcess9"/>
    <dgm:cxn modelId="{EC430B77-DEA5-4C90-A27E-D23AC84E0C29}" type="presParOf" srcId="{2037BE5C-F520-4C6F-AE68-3B9A84D783C2}" destId="{C427F13F-5D87-405F-A261-6AD42C22A50D}" srcOrd="0" destOrd="0" presId="urn:microsoft.com/office/officeart/2005/8/layout/hProcess9"/>
    <dgm:cxn modelId="{56EFE71B-EDB4-47D5-9DD8-A0E109437D05}" type="presOf" srcId="{5F944A07-A8E9-4AF4-A610-181E782A1BD9}" destId="{C427F13F-5D87-405F-A261-6AD42C22A50D}" srcOrd="0" destOrd="0" presId="urn:microsoft.com/office/officeart/2005/8/layout/hProcess9"/>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5E3EED77-2661-4F5D-BB94-C62B0703852B}">
      <dgm:prSet custT="1"/>
      <dgm:spPr/>
      <dgm:t>
        <a:bodyPr/>
        <a:lstStyle/>
        <a:p>
          <a:endParaRPr lang="en-GB" sz="3200"/>
        </a:p>
      </dgm:t>
    </dgm:pt>
    <dgm:pt modelId="{FE941E0F-420E-4005-B289-110FB9C1A985}">
      <dgm:prSet custT="1"/>
      <dgm:spPr>
        <a:solidFill>
          <a:srgbClr val="008BC8"/>
        </a:solidFill>
      </dgm:spPr>
      <dgm:t>
        <a:bodyPr/>
        <a:lstStyle/>
        <a:p>
          <a:pPr rtl="0"/>
          <a:r>
            <a:rPr lang="lv-LV" sz="2200" b="1" smtClean="0">
              <a:latin typeface="Verdana" panose="020b0604030504040204" pitchFamily="34" charset="0"/>
            </a:rPr>
            <a:t>Apkopojiet informāciju par vielas lietošanu savā piegādes ķēdē</a:t>
          </a:r>
          <a:endParaRPr lang="lv-LV" sz="2200" b="1">
            <a:latin typeface="Verdana" panose="020b0604030504040204" pitchFamily="34" charset="0"/>
            <a:ea typeface="Verdana" panose="020b0604030504040204" pitchFamily="34" charset="0"/>
            <a:cs typeface="Verdana" panose="020b0604030504040204" pitchFamily="34" charset="0"/>
          </a:endParaRPr>
        </a:p>
      </dgm:t>
    </dgm:pt>
    <dgm:pt modelId="{531BE07E-1F3A-473A-9A17-792A137F3957}" type="parTrans" cxnId="{6E7E47F5-B0F7-4A73-B0F3-5129E4C623C7}">
      <dgm:prSet/>
      <dgm:spPr/>
      <dgm:t>
        <a:bodyPr/>
        <a:lstStyle/>
        <a:p>
          <a:endParaRPr lang="en-GB"/>
        </a:p>
      </dgm:t>
    </dgm:pt>
    <dgm:pt modelId="{0016A580-5B68-41C0-B420-8CDFE49553B7}">
      <dgm:prSet custT="1"/>
      <dgm:spPr>
        <a:solidFill>
          <a:srgbClr val="D7EFFA">
            <a:alpha val="89804"/>
          </a:srgbClr>
        </a:solidFill>
      </dgm:spPr>
      <dgm:t>
        <a:bodyPr/>
        <a:lstStyle/>
        <a:p>
          <a:r>
            <a:rPr lang="lv-LV" sz="1600" b="1" smtClean="0">
              <a:latin typeface="Verdana" panose="020b0604030504040204" pitchFamily="34" charset="0"/>
            </a:rPr>
            <a:t>Nozaru lietošanas kartes</a:t>
          </a:r>
          <a:br/>
          <a:r>
            <a:rPr lang="lv-LV" sz="1600" b="1" smtClean="0">
              <a:latin typeface="Verdana" panose="020b0604030504040204" pitchFamily="34" charset="0"/>
            </a:rPr>
            <a:t>=</a:t>
          </a:r>
          <a:r>
            <a:rPr lang="lv-LV" sz="1600" smtClean="0">
              <a:latin typeface="Verdana" panose="020b0604030504040204" pitchFamily="34" charset="0"/>
            </a:rPr>
            <a:t> tipiski lietošanas veidi/apstākļi</a:t>
          </a:r>
          <a:endParaRPr lang="lv-LV" sz="1600">
            <a:latin typeface="Verdana" panose="020b0604030504040204" pitchFamily="34" charset="0"/>
            <a:ea typeface="Verdana" panose="020b0604030504040204" pitchFamily="34" charset="0"/>
            <a:cs typeface="Verdana" panose="020b0604030504040204" pitchFamily="34" charset="0"/>
          </a:endParaRPr>
        </a:p>
      </dgm:t>
    </dgm:pt>
    <dgm:pt modelId="{DD44889A-D278-47A0-B2E6-E4F4742E30EC}" type="sibTrans" cxnId="{6E7E47F5-B0F7-4A73-B0F3-5129E4C623C7}">
      <dgm:prSet/>
      <dgm:spPr/>
      <dgm:t>
        <a:bodyPr/>
        <a:lstStyle/>
        <a:p>
          <a:endParaRPr lang="en-GB"/>
        </a:p>
      </dgm:t>
    </dgm:pt>
    <dgm:pt modelId="{0D980F13-CB0A-4728-8E26-28E5B433E3CE}" type="parTrans" cxnId="{CEC85688-EF45-43B5-9E4B-1347A78BB564}">
      <dgm:prSet/>
      <dgm:spPr/>
      <dgm:t>
        <a:bodyPr/>
        <a:lstStyle/>
        <a:p>
          <a:endParaRPr lang="en-GB"/>
        </a:p>
      </dgm:t>
    </dgm:pt>
    <dgm:pt modelId="{F8A5F2FF-45C2-4EF3-BEB2-AAC879A364B0}">
      <dgm:prSet custT="1"/>
      <dgm:spPr>
        <a:solidFill>
          <a:srgbClr val="D7EFFA">
            <a:alpha val="89804"/>
          </a:srgbClr>
        </a:solidFill>
      </dgm:spPr>
      <dgm:t>
        <a:bodyPr/>
        <a:lstStyle/>
        <a:p>
          <a:r>
            <a:rPr lang="lv-LV" sz="1800" smtClean="0">
              <a:latin typeface="Verdana" panose="020b0604030504040204" pitchFamily="34" charset="0"/>
            </a:rPr>
            <a:t>Jūsu uzņēmuma iekšējie dati</a:t>
          </a:r>
          <a:endParaRPr lang="lv-LV" sz="18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CEC85688-EF45-43B5-9E4B-1347A78BB564}">
      <dgm:prSet/>
      <dgm:spPr/>
      <dgm:t>
        <a:bodyPr/>
        <a:lstStyle/>
        <a:p>
          <a:endParaRPr lang="en-GB"/>
        </a:p>
      </dgm:t>
    </dgm:pt>
    <dgm:pt modelId="{CA8A6D92-1454-4AA1-82FB-BAF09689B010}" type="parTrans" cxnId="{779A584B-F22F-4E9B-BD91-8FB7DAF72119}">
      <dgm:prSet custT="1"/>
      <dgm:spPr/>
      <dgm:t>
        <a:bodyPr/>
        <a:lstStyle/>
        <a:p>
          <a:endParaRPr lang="en-GB" sz="3200"/>
        </a:p>
      </dgm:t>
    </dgm:pt>
    <dgm:pt modelId="{DE984226-2EC7-4F70-88AF-CA9704757F77}">
      <dgm:prSet custT="1"/>
      <dgm:spPr>
        <a:solidFill>
          <a:srgbClr val="D7EFFA">
            <a:alpha val="89804"/>
          </a:srgbClr>
        </a:solidFill>
      </dgm:spPr>
      <dgm:t>
        <a:bodyPr/>
        <a:lstStyle/>
        <a:p>
          <a:r>
            <a:rPr lang="lv-LV" sz="1800" smtClean="0">
              <a:latin typeface="Verdana" panose="020b0604030504040204" pitchFamily="34" charset="0"/>
            </a:rPr>
            <a:t>Sazinieties ar saviem klientiem</a:t>
          </a:r>
          <a:endParaRPr lang="lv-LV" sz="18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779A584B-F22F-4E9B-BD91-8FB7DAF72119}">
      <dgm:prSet custT="1"/>
      <dgm:spPr/>
      <dgm:t>
        <a:bodyPr/>
        <a:lstStyle/>
        <a:p>
          <a:endParaRPr lang="en-GB" sz="3200"/>
        </a:p>
      </dgm:t>
    </dgm:pt>
    <dgm:pt modelId="{1DF11DB7-DE4A-4302-81CD-D85B4393513B}" type="sibTrans" cxnId="{5E3EED77-2661-4F5D-BB94-C62B0703852B}">
      <dgm:prSet custT="1"/>
      <dgm:spPr/>
      <dgm:t>
        <a:bodyPr/>
        <a:lstStyle/>
        <a:p>
          <a:endParaRPr lang="en-GB" sz="3200"/>
        </a:p>
      </dgm:t>
    </dgm:pt>
    <dgm:pt modelId="{2928204D-332D-4DE8-992D-69156AF0A175}" type="parTrans" cxnId="{4D4F4F2D-493B-4153-AFE5-4E95F8EC9961}">
      <dgm:prSet custT="1"/>
      <dgm:spPr/>
      <dgm:t>
        <a:bodyPr/>
        <a:lstStyle/>
        <a:p>
          <a:endParaRPr lang="en-GB" sz="3200"/>
        </a:p>
      </dgm:t>
    </dgm:pt>
    <dgm:pt modelId="{2D943747-3746-4494-A0EF-EA5CB02BE6FC}">
      <dgm:prSet custT="1"/>
      <dgm:spPr>
        <a:solidFill>
          <a:srgbClr val="008BC8"/>
        </a:solidFill>
      </dgm:spPr>
      <dgm:t>
        <a:bodyPr/>
        <a:lstStyle/>
        <a:p>
          <a:pPr rtl="0"/>
          <a:r>
            <a:rPr lang="lv-LV" sz="2200" b="1" smtClean="0">
              <a:latin typeface="Verdana" panose="020b0604030504040204" pitchFamily="34" charset="0"/>
            </a:rPr>
            <a:t>Sagatavojiet reģistrēšanai vajadzīgo informāciju</a:t>
          </a:r>
          <a:endParaRPr lang="lv-LV" sz="22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38D63EDF-B6B0-42A3-8C5A-D784EC7E713E}">
      <dgm:prSet custT="1"/>
      <dgm:spPr/>
      <dgm:t>
        <a:bodyPr/>
        <a:lstStyle/>
        <a:p>
          <a:endParaRPr lang="en-GB" sz="3200"/>
        </a:p>
      </dgm:t>
    </dgm:pt>
    <dgm:pt modelId="{538DEB54-D30F-48D1-9A8E-93F52517B604}">
      <dgm:prSet custT="1"/>
      <dgm:spPr>
        <a:solidFill>
          <a:srgbClr val="D7EFFA">
            <a:alpha val="90000"/>
          </a:srgbClr>
        </a:solidFill>
      </dgm:spPr>
      <dgm:t>
        <a:bodyPr/>
        <a:lstStyle/>
        <a:p>
          <a:r>
            <a:rPr lang="lv-LV" sz="1800" smtClean="0">
              <a:latin typeface="Verdana" panose="020b0604030504040204" pitchFamily="34" charset="0"/>
            </a:rPr>
            <a:t>Aptveriet tikai reālus lietošanas veidus, </a:t>
          </a:r>
        </a:p>
        <a:p>
          <a:r>
            <a:rPr lang="lv-LV" sz="1800" smtClean="0">
              <a:latin typeface="Verdana" panose="020b0604030504040204" pitchFamily="34" charset="0"/>
            </a:rPr>
            <a:t>kas attiecas uz jūsu piegādes ķēdi</a:t>
          </a:r>
        </a:p>
      </dgm:t>
    </dgm:pt>
    <dgm:pt modelId="{967DE963-2639-4DF5-9EA9-525D89C73A0E}" type="sibTrans" cxnId="{38D63EDF-B6B0-42A3-8C5A-D784EC7E713E}">
      <dgm:prSet custT="1"/>
      <dgm:spPr/>
      <dgm:t>
        <a:bodyPr/>
        <a:lstStyle/>
        <a:p>
          <a:endParaRPr lang="en-GB" sz="3200"/>
        </a:p>
      </dgm:t>
    </dgm:pt>
    <dgm:pt modelId="{FC3DCF08-1A6B-498A-A5E5-7AD9FF79D2E1}" type="parTrans" cxnId="{EFD7515B-58DC-4BFA-ACCF-2778B3B281CD}">
      <dgm:prSet/>
      <dgm:spPr/>
      <dgm:t>
        <a:bodyPr/>
        <a:lstStyle/>
        <a:p>
          <a:endParaRPr lang="en-GB"/>
        </a:p>
      </dgm:t>
    </dgm:pt>
    <dgm:pt modelId="{8875901D-7A2D-406D-B8A8-79A41DAED602}">
      <dgm:prSet custT="1"/>
      <dgm:spPr>
        <a:solidFill>
          <a:srgbClr val="D7EFFA">
            <a:alpha val="90000"/>
          </a:srgbClr>
        </a:solidFill>
      </dgm:spPr>
      <dgm:t>
        <a:bodyPr/>
        <a:lstStyle/>
        <a:p>
          <a:endParaRPr lang="lv-LV" sz="1800" smtClean="0">
            <a:latin typeface="Verdana" panose="020b0604030504040204" pitchFamily="34" charset="0"/>
            <a:ea typeface="Verdana" panose="020b0604030504040204" pitchFamily="34" charset="0"/>
            <a:cs typeface="Verdana" panose="020b0604030504040204" pitchFamily="34" charset="0"/>
          </a:endParaRPr>
        </a:p>
        <a:p>
          <a:r>
            <a:rPr lang="lv-LV" sz="1800" i="1" smtClean="0">
              <a:latin typeface="Verdana" panose="020b0604030504040204" pitchFamily="34" charset="0"/>
            </a:rPr>
            <a:t>IUCLID</a:t>
          </a:r>
          <a:r>
            <a:rPr lang="lv-LV" sz="1800" smtClean="0">
              <a:latin typeface="Verdana" panose="020b0604030504040204" pitchFamily="34" charset="0"/>
            </a:rPr>
            <a:t> 6</a:t>
          </a:r>
          <a:br/>
          <a:r>
            <a:rPr lang="lv-LV" sz="1800" smtClean="0">
              <a:latin typeface="Verdana" panose="020b0604030504040204" pitchFamily="34" charset="0"/>
            </a:rPr>
            <a:t>katram lietošanas veidam ir atsevišķs ieraksts</a:t>
          </a:r>
        </a:p>
        <a:p>
          <a:endParaRPr lang="lv-LV" sz="1800" smtClean="0">
            <a:latin typeface="Verdana" panose="020b0604030504040204" pitchFamily="34" charset="0"/>
            <a:ea typeface="Verdana" panose="020b0604030504040204" pitchFamily="34" charset="0"/>
            <a:cs typeface="Verdana" panose="020b0604030504040204" pitchFamily="34" charset="0"/>
          </a:endParaRPr>
        </a:p>
      </dgm:t>
    </dgm:pt>
    <dgm:pt modelId="{9FC3B7DD-7338-404C-9558-E232C0155BDD}" type="sibTrans" cxnId="{EFD7515B-58DC-4BFA-ACCF-2778B3B281CD}">
      <dgm:prSet/>
      <dgm:spPr/>
      <dgm:t>
        <a:bodyPr/>
        <a:lstStyle/>
        <a:p>
          <a:endParaRPr lang="en-GB"/>
        </a:p>
      </dgm:t>
    </dgm:pt>
    <dgm:pt modelId="{92A1FB3D-070D-487B-9CC5-1B1F017C4F63}" type="sibTrans" cxnId="{4D4F4F2D-493B-4153-AFE5-4E95F8EC9961}">
      <dgm:prSet custT="1"/>
      <dgm:spPr/>
      <dgm:t>
        <a:bodyPr/>
        <a:lstStyle/>
        <a:p>
          <a:endParaRPr lang="en-GB" sz="3200"/>
        </a:p>
      </dgm:t>
    </dgm:pt>
    <dgm:pt modelId="{795C0803-7F1D-4215-8CEB-5E4D96642244}" type="pres">
      <dgm:prSet presAssocID="{338E22CB-6183-41EB-85B4-9EAC46B03F76}" presName="Name0">
        <dgm:presLayoutVars>
          <dgm:dir/>
          <dgm:animLvl val="lvl"/>
          <dgm:resizeHandles val="exact"/>
        </dgm:presLayoutVars>
      </dgm:prSet>
      <dgm:spPr/>
      <dgm:t>
        <a:bodyPr/>
        <a:lstStyle/>
        <a:p>
          <a:endParaRPr lang="en-GB"/>
        </a:p>
      </dgm:t>
    </dgm:pt>
    <dgm:pt modelId="{35A3936D-99A7-40D7-8DB0-0326270E2111}" type="pres">
      <dgm:prSet presAssocID="{2D943747-3746-4494-A0EF-EA5CB02BE6FC}" presName="boxAndChildren"/>
      <dgm:spPr/>
      <dgm:t>
        <a:bodyPr/>
        <a:lstStyle/>
        <a:p>
          <a:endParaRPr lang="en-GB"/>
        </a:p>
      </dgm:t>
    </dgm:pt>
    <dgm:pt modelId="{A969ADED-F82C-4607-86CE-675213EE8C81}" type="pres">
      <dgm:prSet presAssocID="{2D943747-3746-4494-A0EF-EA5CB02BE6FC}" presName="parentTextBox" presStyleLbl="node1" presStyleCnt="2"/>
      <dgm:spPr/>
      <dgm:t>
        <a:bodyPr/>
        <a:lstStyle/>
        <a:p>
          <a:endParaRPr lang="en-GB"/>
        </a:p>
      </dgm:t>
    </dgm:pt>
    <dgm:pt modelId="{7E1DEBD9-E6D1-462F-A2B5-5DE22F207EE0}" type="pres">
      <dgm:prSet presAssocID="{2D943747-3746-4494-A0EF-EA5CB02BE6FC}" presName="entireBox" presStyleLbl="node1" presStyleCnt="2" custScaleY="112617" custLinFactNeighborY="-15193"/>
      <dgm:spPr/>
      <dgm:t>
        <a:bodyPr/>
        <a:lstStyle/>
        <a:p>
          <a:endParaRPr lang="en-GB"/>
        </a:p>
      </dgm:t>
    </dgm:pt>
    <dgm:pt modelId="{E0682E96-401A-4560-95D4-3D954EE8315F}" type="pres">
      <dgm:prSet presAssocID="{2D943747-3746-4494-A0EF-EA5CB02BE6FC}" presName="descendantBox"/>
      <dgm:spPr/>
      <dgm:t>
        <a:bodyPr/>
        <a:lstStyle/>
        <a:p>
          <a:endParaRPr lang="en-GB"/>
        </a:p>
      </dgm:t>
    </dgm:pt>
    <dgm:pt modelId="{B8EF0CEC-35C8-42EE-8D25-5DE6F8AB31BE}" type="pres">
      <dgm:prSet presAssocID="{538DEB54-D30F-48D1-9A8E-93F52517B604}" presName="childTextBox" presStyleLbl="fgAccFollowNode1" presStyleCnt="5" custScaleY="128529" custLinFactNeighborY="-27379">
        <dgm:presLayoutVars>
          <dgm:bulletEnabled val="1"/>
        </dgm:presLayoutVars>
      </dgm:prSet>
      <dgm:spPr/>
      <dgm:t>
        <a:bodyPr/>
        <a:lstStyle/>
        <a:p>
          <a:endParaRPr lang="en-GB"/>
        </a:p>
      </dgm:t>
    </dgm:pt>
    <dgm:pt modelId="{004CF576-A73A-4DFB-A910-2D28992B147D}" type="pres">
      <dgm:prSet presAssocID="{8875901D-7A2D-406D-B8A8-79A41DAED602}" presName="childTextBox" presStyleLbl="fgAccFollowNode1" presStyleIdx="1" presStyleCnt="5" custScaleY="128529" custLinFactNeighborY="-27379">
        <dgm:presLayoutVars>
          <dgm:bulletEnabled val="1"/>
        </dgm:presLayoutVars>
      </dgm:prSet>
      <dgm:spPr/>
      <dgm:t>
        <a:bodyPr/>
        <a:lstStyle/>
        <a:p>
          <a:endParaRPr lang="en-GB"/>
        </a:p>
      </dgm:t>
    </dgm:pt>
    <dgm:pt modelId="{0F550EA3-B741-4F0F-9939-E1B5F3E4ECDB}" type="pres">
      <dgm:prSet presAssocID="{1DF11DB7-DE4A-4302-81CD-D85B4393513B}" presName="sp"/>
      <dgm:spPr/>
      <dgm:t>
        <a:bodyPr/>
        <a:lstStyle/>
        <a:p>
          <a:endParaRPr lang="en-GB"/>
        </a:p>
      </dgm:t>
    </dgm:pt>
    <dgm:pt modelId="{FB4D3AC3-C876-4FB5-BFB3-EE59B83B279B}" type="pres">
      <dgm:prSet presAssocID="{FE941E0F-420E-4005-B289-110FB9C1A985}" presName="arrowAndChildren"/>
      <dgm:spPr/>
      <dgm:t>
        <a:bodyPr/>
        <a:lstStyle/>
        <a:p>
          <a:endParaRPr lang="en-GB"/>
        </a:p>
      </dgm:t>
    </dgm:pt>
    <dgm:pt modelId="{A24A670D-1035-4B17-B831-FDACA0E65375}" type="pres">
      <dgm:prSet presAssocID="{FE941E0F-420E-4005-B289-110FB9C1A985}" presName="parentTextArrow" presStyleLbl="node1" presStyleIdx="1" presStyleCnt="2"/>
      <dgm:spPr/>
      <dgm:t>
        <a:bodyPr/>
        <a:lstStyle/>
        <a:p>
          <a:endParaRPr lang="en-GB"/>
        </a:p>
      </dgm:t>
    </dgm:pt>
    <dgm:pt modelId="{2D79E7BA-9928-4E23-91E6-9F6BC6B04E9E}" type="pres">
      <dgm:prSet presAssocID="{FE941E0F-420E-4005-B289-110FB9C1A985}" presName="arrow" presStyleLbl="node1" presStyleIdx="1" presStyleCnt="2"/>
      <dgm:spPr/>
      <dgm:t>
        <a:bodyPr/>
        <a:lstStyle/>
        <a:p>
          <a:endParaRPr lang="en-GB"/>
        </a:p>
      </dgm:t>
    </dgm:pt>
    <dgm:pt modelId="{C6ED4F8E-1570-42A1-BBED-6C23206F380F}" type="pres">
      <dgm:prSet presAssocID="{FE941E0F-420E-4005-B289-110FB9C1A985}" presName="descendantArrow"/>
      <dgm:spPr/>
      <dgm:t>
        <a:bodyPr/>
        <a:lstStyle/>
        <a:p>
          <a:endParaRPr lang="en-GB"/>
        </a:p>
      </dgm:t>
    </dgm:pt>
    <dgm:pt modelId="{49F449E5-C5C1-4740-8A0E-3956432F5D9A}" type="pres">
      <dgm:prSet presAssocID="{0016A580-5B68-41C0-B420-8CDFE49553B7}" presName="childTextArrow" presStyleLbl="fgAccFollowNode1" presStyleIdx="2" presStyleCnt="5">
        <dgm:presLayoutVars>
          <dgm:bulletEnabled val="1"/>
        </dgm:presLayoutVars>
      </dgm:prSet>
      <dgm:spPr/>
      <dgm:t>
        <a:bodyPr/>
        <a:lstStyle/>
        <a:p>
          <a:endParaRPr lang="en-GB"/>
        </a:p>
      </dgm:t>
    </dgm:pt>
    <dgm:pt modelId="{FEE3C218-A285-47FD-83C4-FD26DC8D0771}" type="pres">
      <dgm:prSet presAssocID="{F8A5F2FF-45C2-4EF3-BEB2-AAC879A364B0}" presName="childTextArrow" presStyleLbl="fgAccFollowNode1" presStyleIdx="3" presStyleCnt="5">
        <dgm:presLayoutVars>
          <dgm:bulletEnabled val="1"/>
        </dgm:presLayoutVars>
      </dgm:prSet>
      <dgm:spPr/>
      <dgm:t>
        <a:bodyPr/>
        <a:lstStyle/>
        <a:p>
          <a:endParaRPr lang="en-GB"/>
        </a:p>
      </dgm:t>
    </dgm:pt>
    <dgm:pt modelId="{FB381882-B14A-46CC-BF17-E4A2DCFA05D0}" type="pres">
      <dgm:prSet presAssocID="{DE984226-2EC7-4F70-88AF-CA9704757F77}" presName="childTextArrow" presStyleLbl="fgAccFollowNode1" presStyleIdx="4" presStyleCnt="5">
        <dgm:presLayoutVars>
          <dgm:bulletEnabled val="1"/>
        </dgm:presLayoutVars>
      </dgm:prSet>
      <dgm:spPr/>
      <dgm:t>
        <a:bodyPr/>
        <a:lstStyle/>
        <a:p>
          <a:endParaRPr lang="en-GB"/>
        </a:p>
      </dgm:t>
    </dgm:pt>
  </dgm:ptLst>
  <dgm:cxnLst>
    <dgm:cxn modelId="{5E3EED77-2661-4F5D-BB94-C62B0703852B}" srcId="{338E22CB-6183-41EB-85B4-9EAC46B03F76}" destId="{FE941E0F-420E-4005-B289-110FB9C1A985}" srcOrd="0" destOrd="0" parTransId="{1E33CC59-C98B-47C6-BD40-2BE4C1AD09F9}" sibTransId="{1DF11DB7-DE4A-4302-81CD-D85B4393513B}"/>
    <dgm:cxn modelId="{6E7E47F5-B0F7-4A73-B0F3-5129E4C623C7}" srcId="{FE941E0F-420E-4005-B289-110FB9C1A985}" destId="{0016A580-5B68-41C0-B420-8CDFE49553B7}" srcOrd="0" destOrd="0" parTransId="{531BE07E-1F3A-473A-9A17-792A137F3957}" sibTransId="{DD44889A-D278-47A0-B2E6-E4F4742E30EC}"/>
    <dgm:cxn modelId="{CEC85688-EF45-43B5-9E4B-1347A78BB564}" srcId="{FE941E0F-420E-4005-B289-110FB9C1A985}" destId="{F8A5F2FF-45C2-4EF3-BEB2-AAC879A364B0}" srcOrd="1" destOrd="0" parTransId="{0D980F13-CB0A-4728-8E26-28E5B433E3CE}" sibTransId="{AA4236E9-8C41-4538-B428-A25C6CC4FEBA}"/>
    <dgm:cxn modelId="{779A584B-F22F-4E9B-BD91-8FB7DAF72119}" srcId="{FE941E0F-420E-4005-B289-110FB9C1A985}" destId="{DE984226-2EC7-4F70-88AF-CA9704757F77}" srcOrd="2" destOrd="0" parTransId="{CA8A6D92-1454-4AA1-82FB-BAF09689B010}" sibTransId="{EF5041A3-172D-47F1-A535-36127EDDA958}"/>
    <dgm:cxn modelId="{4D4F4F2D-493B-4153-AFE5-4E95F8EC9961}" srcId="{338E22CB-6183-41EB-85B4-9EAC46B03F76}" destId="{2D943747-3746-4494-A0EF-EA5CB02BE6FC}" srcOrd="1" destOrd="0" parTransId="{2928204D-332D-4DE8-992D-69156AF0A175}" sibTransId="{92A1FB3D-070D-487B-9CC5-1B1F017C4F63}"/>
    <dgm:cxn modelId="{38D63EDF-B6B0-42A3-8C5A-D784EC7E713E}" srcId="{2D943747-3746-4494-A0EF-EA5CB02BE6FC}" destId="{538DEB54-D30F-48D1-9A8E-93F52517B604}" srcOrd="0" destOrd="0" parTransId="{32581EBA-3719-4B10-BAE8-F9A8D85595CC}" sibTransId="{967DE963-2639-4DF5-9EA9-525D89C73A0E}"/>
    <dgm:cxn modelId="{EFD7515B-58DC-4BFA-ACCF-2778B3B281CD}" srcId="{2D943747-3746-4494-A0EF-EA5CB02BE6FC}" destId="{8875901D-7A2D-406D-B8A8-79A41DAED602}" srcOrd="1" destOrd="0" parTransId="{FC3DCF08-1A6B-498A-A5E5-7AD9FF79D2E1}" sibTransId="{9FC3B7DD-7338-404C-9558-E232C0155BDD}"/>
    <dgm:cxn modelId="{307B9580-4B10-40C2-A06C-E741A2AB9F81}" type="presOf" srcId="{338E22CB-6183-41EB-85B4-9EAC46B03F76}" destId="{795C0803-7F1D-4215-8CEB-5E4D96642244}" srcOrd="0" destOrd="0" presId="urn:microsoft.com/office/officeart/2005/8/layout/process4"/>
    <dgm:cxn modelId="{214B99BF-6D7D-4AFE-8884-7C1FB87E2D5A}" type="presParOf" srcId="{795C0803-7F1D-4215-8CEB-5E4D96642244}" destId="{35A3936D-99A7-40D7-8DB0-0326270E2111}" srcOrd="0" destOrd="0" presId="urn:microsoft.com/office/officeart/2005/8/layout/process4"/>
    <dgm:cxn modelId="{3611D3B0-EF98-4B9D-AF37-6976AD1B22F9}" type="presParOf" srcId="{35A3936D-99A7-40D7-8DB0-0326270E2111}" destId="{A969ADED-F82C-4607-86CE-675213EE8C81}" srcOrd="0" destOrd="0" presId="urn:microsoft.com/office/officeart/2005/8/layout/process4"/>
    <dgm:cxn modelId="{E1AA6555-C3C5-41C6-9EDE-59498C6C5BB2}" type="presOf" srcId="{2D943747-3746-4494-A0EF-EA5CB02BE6FC}" destId="{A969ADED-F82C-4607-86CE-675213EE8C81}" srcOrd="0" destOrd="0" presId="urn:microsoft.com/office/officeart/2005/8/layout/process4"/>
    <dgm:cxn modelId="{BCD0B99B-C151-4561-B752-8FE68A15DF64}" type="presParOf" srcId="{35A3936D-99A7-40D7-8DB0-0326270E2111}" destId="{7E1DEBD9-E6D1-462F-A2B5-5DE22F207EE0}" srcOrd="1" destOrd="0" presId="urn:microsoft.com/office/officeart/2005/8/layout/process4"/>
    <dgm:cxn modelId="{41C0D25E-C234-4423-B0B5-B1DA77C6AC24}" type="presOf" srcId="{2D943747-3746-4494-A0EF-EA5CB02BE6FC}" destId="{7E1DEBD9-E6D1-462F-A2B5-5DE22F207EE0}" srcOrd="1" destOrd="0" presId="urn:microsoft.com/office/officeart/2005/8/layout/process4"/>
    <dgm:cxn modelId="{187D7D4D-82AE-4D1E-8D64-8B7DCD82567C}" type="presParOf" srcId="{35A3936D-99A7-40D7-8DB0-0326270E2111}" destId="{E0682E96-401A-4560-95D4-3D954EE8315F}" srcOrd="2" destOrd="0" presId="urn:microsoft.com/office/officeart/2005/8/layout/process4"/>
    <dgm:cxn modelId="{9F37909A-4DD5-4041-A5EB-9553B4C50DF8}" type="presParOf" srcId="{E0682E96-401A-4560-95D4-3D954EE8315F}" destId="{B8EF0CEC-35C8-42EE-8D25-5DE6F8AB31BE}" srcOrd="0" destOrd="0" presId="urn:microsoft.com/office/officeart/2005/8/layout/process4"/>
    <dgm:cxn modelId="{92C5D437-37A1-4949-86C4-7577AD0215E0}" type="presOf" srcId="{538DEB54-D30F-48D1-9A8E-93F52517B604}" destId="{B8EF0CEC-35C8-42EE-8D25-5DE6F8AB31BE}" srcOrd="0" destOrd="0" presId="urn:microsoft.com/office/officeart/2005/8/layout/process4"/>
    <dgm:cxn modelId="{11884D1E-4FA5-48A4-9E84-A8999B49C617}" type="presParOf" srcId="{E0682E96-401A-4560-95D4-3D954EE8315F}" destId="{004CF576-A73A-4DFB-A910-2D28992B147D}" srcOrd="1" destOrd="0" presId="urn:microsoft.com/office/officeart/2005/8/layout/process4"/>
    <dgm:cxn modelId="{25720E4C-D62A-4085-9ABA-64662F7359E5}" type="presOf" srcId="{8875901D-7A2D-406D-B8A8-79A41DAED602}" destId="{004CF576-A73A-4DFB-A910-2D28992B147D}" srcOrd="0" destOrd="0" presId="urn:microsoft.com/office/officeart/2005/8/layout/process4"/>
    <dgm:cxn modelId="{DFF3E6FB-E039-440E-9224-41EBAE1FA5DF}" type="presParOf" srcId="{795C0803-7F1D-4215-8CEB-5E4D96642244}" destId="{0F550EA3-B741-4F0F-9939-E1B5F3E4ECDB}" srcOrd="1" destOrd="0" presId="urn:microsoft.com/office/officeart/2005/8/layout/process4"/>
    <dgm:cxn modelId="{60F647D7-FD2B-45A9-B040-A8B31AA95434}" type="presParOf" srcId="{795C0803-7F1D-4215-8CEB-5E4D96642244}" destId="{FB4D3AC3-C876-4FB5-BFB3-EE59B83B279B}" srcOrd="2" destOrd="0" presId="urn:microsoft.com/office/officeart/2005/8/layout/process4"/>
    <dgm:cxn modelId="{64135D40-64C1-4630-8018-6D1675295CD1}" type="presParOf" srcId="{FB4D3AC3-C876-4FB5-BFB3-EE59B83B279B}" destId="{A24A670D-1035-4B17-B831-FDACA0E65375}" srcOrd="0" destOrd="0" presId="urn:microsoft.com/office/officeart/2005/8/layout/process4"/>
    <dgm:cxn modelId="{65B2FDD8-DB6E-45FD-BF0C-D57E3A794949}" type="presOf" srcId="{FE941E0F-420E-4005-B289-110FB9C1A985}" destId="{A24A670D-1035-4B17-B831-FDACA0E65375}" srcOrd="0" destOrd="0" presId="urn:microsoft.com/office/officeart/2005/8/layout/process4"/>
    <dgm:cxn modelId="{A0ED092B-FF4B-4B94-B979-3A9DBA526AA8}" type="presParOf" srcId="{FB4D3AC3-C876-4FB5-BFB3-EE59B83B279B}" destId="{2D79E7BA-9928-4E23-91E6-9F6BC6B04E9E}" srcOrd="1" destOrd="0" presId="urn:microsoft.com/office/officeart/2005/8/layout/process4"/>
    <dgm:cxn modelId="{0472030F-EC56-4460-B77E-72AF96951462}" type="presOf" srcId="{FE941E0F-420E-4005-B289-110FB9C1A985}" destId="{2D79E7BA-9928-4E23-91E6-9F6BC6B04E9E}" srcOrd="1" destOrd="0" presId="urn:microsoft.com/office/officeart/2005/8/layout/process4"/>
    <dgm:cxn modelId="{BC32206E-9F24-4BBD-A46D-E1B1790EB525}" type="presParOf" srcId="{FB4D3AC3-C876-4FB5-BFB3-EE59B83B279B}" destId="{C6ED4F8E-1570-42A1-BBED-6C23206F380F}" srcOrd="2" destOrd="0" presId="urn:microsoft.com/office/officeart/2005/8/layout/process4"/>
    <dgm:cxn modelId="{1BA0B0F6-6F4F-4FE4-BE67-2231479A009A}" type="presParOf" srcId="{C6ED4F8E-1570-42A1-BBED-6C23206F380F}" destId="{49F449E5-C5C1-4740-8A0E-3956432F5D9A}" srcOrd="0" destOrd="0" presId="urn:microsoft.com/office/officeart/2005/8/layout/process4"/>
    <dgm:cxn modelId="{CA9E0BDB-86CB-43A9-8DB4-999B2CF5C626}" type="presOf" srcId="{0016A580-5B68-41C0-B420-8CDFE49553B7}" destId="{49F449E5-C5C1-4740-8A0E-3956432F5D9A}" srcOrd="0" destOrd="0" presId="urn:microsoft.com/office/officeart/2005/8/layout/process4"/>
    <dgm:cxn modelId="{8AFC8A1E-3E32-4578-A67E-1BAFB709064C}" type="presParOf" srcId="{C6ED4F8E-1570-42A1-BBED-6C23206F380F}" destId="{FEE3C218-A285-47FD-83C4-FD26DC8D0771}" srcOrd="1" destOrd="0" presId="urn:microsoft.com/office/officeart/2005/8/layout/process4"/>
    <dgm:cxn modelId="{B296F407-3DE1-47D9-83FE-EFC5E98EBDD4}" type="presOf" srcId="{F8A5F2FF-45C2-4EF3-BEB2-AAC879A364B0}" destId="{FEE3C218-A285-47FD-83C4-FD26DC8D0771}" srcOrd="0" destOrd="0" presId="urn:microsoft.com/office/officeart/2005/8/layout/process4"/>
    <dgm:cxn modelId="{E781BF13-FA26-451A-8FE6-A8FAD95AC758}" type="presParOf" srcId="{C6ED4F8E-1570-42A1-BBED-6C23206F380F}" destId="{FB381882-B14A-46CC-BF17-E4A2DCFA05D0}" srcOrd="2" destOrd="0" presId="urn:microsoft.com/office/officeart/2005/8/layout/process4"/>
    <dgm:cxn modelId="{EA462F0F-5FE9-402B-9468-DF1F851951A7}" type="presOf" srcId="{DE984226-2EC7-4F70-88AF-CA9704757F77}" destId="{FB381882-B14A-46CC-BF17-E4A2DCFA05D0}" srcOrd="0" destOrd="0" presId="urn:microsoft.com/office/officeart/2005/8/layout/process4"/>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7B4C2074-3439-422D-865A-F39A74CA8DFF}">
      <dgm:prSet custT="1"/>
      <dgm:spPr/>
      <dgm:t>
        <a:bodyPr/>
        <a:lstStyle/>
        <a:p>
          <a:endParaRPr lang="en-GB" sz="3200"/>
        </a:p>
      </dgm:t>
    </dgm:pt>
    <dgm:pt modelId="{FE941E0F-420E-4005-B289-110FB9C1A985}">
      <dgm:prSet custT="1"/>
      <dgm:spPr>
        <a:solidFill>
          <a:srgbClr val="008BC8"/>
        </a:solidFill>
      </dgm:spPr>
      <dgm:t>
        <a:bodyPr/>
        <a:lstStyle/>
        <a:p>
          <a:pPr rtl="0"/>
          <a:r>
            <a:rPr lang="en-GB" sz="1600" b="1" smtClean="0">
              <a:solidFill>
                <a:schemeClr val="bg1">
                  <a:lumMod val="75000"/>
                </a:schemeClr>
              </a:solidFill>
            </a:rPr>
            <a:t>Apkopojiet visu pieejamo informāciju</a:t>
          </a:r>
          <a:endParaRPr lang="lv-LV" sz="1600" b="1">
            <a:solidFill>
              <a:schemeClr val="bg1">
                <a:lumMod val="75000"/>
              </a:schemeClr>
            </a:solidFill>
          </a:endParaRPr>
        </a:p>
      </dgm:t>
    </dgm:pt>
    <dgm:pt modelId="{1DF11DB7-DE4A-4302-81CD-D85B4393513B}" type="sibTrans" cxnId="{7B4C2074-3439-422D-865A-F39A74CA8DFF}">
      <dgm:prSet custT="1"/>
      <dgm:spPr/>
      <dgm:t>
        <a:bodyPr/>
        <a:lstStyle/>
        <a:p>
          <a:endParaRPr lang="en-GB" sz="3200"/>
        </a:p>
      </dgm:t>
    </dgm:pt>
    <dgm:pt modelId="{2928204D-332D-4DE8-992D-69156AF0A175}" type="parTrans" cxnId="{A2A007EC-E7BF-4422-A7DC-E98C1AD4E17F}">
      <dgm:prSet custT="1"/>
      <dgm:spPr/>
      <dgm:t>
        <a:bodyPr/>
        <a:lstStyle/>
        <a:p>
          <a:endParaRPr lang="en-GB" sz="3200"/>
        </a:p>
      </dgm:t>
    </dgm:pt>
    <dgm:pt modelId="{2D943747-3746-4494-A0EF-EA5CB02BE6FC}">
      <dgm:prSet custT="1"/>
      <dgm:spPr>
        <a:solidFill>
          <a:srgbClr val="008BC8"/>
        </a:solidFill>
      </dgm:spPr>
      <dgm:t>
        <a:bodyPr/>
        <a:lstStyle/>
        <a:p>
          <a:pPr rtl="0"/>
          <a:r>
            <a:rPr lang="en-GB" sz="1600" b="1" smtClean="0">
              <a:solidFill>
                <a:schemeClr val="bg1">
                  <a:lumMod val="75000"/>
                </a:schemeClr>
              </a:solidFill>
            </a:rPr>
            <a:t>Apsveriet informācijas nepieciešamību</a:t>
          </a:r>
          <a:endParaRPr lang="lv-LV" sz="1600" b="1">
            <a:solidFill>
              <a:schemeClr val="bg1">
                <a:lumMod val="75000"/>
              </a:schemeClr>
            </a:solidFill>
          </a:endParaRPr>
        </a:p>
      </dgm:t>
    </dgm:pt>
    <dgm:pt modelId="{92A1FB3D-070D-487B-9CC5-1B1F017C4F63}" type="sibTrans" cxnId="{A2A007EC-E7BF-4422-A7DC-E98C1AD4E17F}">
      <dgm:prSet custT="1"/>
      <dgm:spPr/>
      <dgm:t>
        <a:bodyPr/>
        <a:lstStyle/>
        <a:p>
          <a:endParaRPr lang="en-GB" sz="3200"/>
        </a:p>
      </dgm:t>
    </dgm:pt>
    <dgm:pt modelId="{0B7DC7AE-1B8C-4B9E-AF41-E1398CE079A5}" type="parTrans" cxnId="{E15B1386-9377-43B7-97BA-11D36A309AFB}">
      <dgm:prSet custT="1"/>
      <dgm:spPr/>
      <dgm:t>
        <a:bodyPr/>
        <a:lstStyle/>
        <a:p>
          <a:endParaRPr lang="en-GB" sz="3200"/>
        </a:p>
      </dgm:t>
    </dgm:pt>
    <dgm:pt modelId="{B2D0523F-F5A0-4560-9C2F-DC81EF578341}">
      <dgm:prSet custT="1"/>
      <dgm:spPr>
        <a:solidFill>
          <a:srgbClr val="008BC8"/>
        </a:solidFill>
      </dgm:spPr>
      <dgm:t>
        <a:bodyPr/>
        <a:lstStyle/>
        <a:p>
          <a:pPr rtl="0"/>
          <a:r>
            <a:rPr lang="en-GB" sz="1600" b="1" smtClean="0">
              <a:solidFill>
                <a:schemeClr val="bg1">
                  <a:lumMod val="75000"/>
                </a:schemeClr>
              </a:solidFill>
            </a:rPr>
            <a:t>Apziniet trūkstošo informāciju</a:t>
          </a:r>
          <a:endParaRPr lang="lv-LV" sz="1600" b="1">
            <a:solidFill>
              <a:schemeClr val="bg1">
                <a:lumMod val="75000"/>
              </a:schemeClr>
            </a:solidFill>
          </a:endParaRPr>
        </a:p>
      </dgm:t>
    </dgm:pt>
    <dgm:pt modelId="{808718EE-2413-47E2-AA1C-438F6507379D}" type="sibTrans" cxnId="{E15B1386-9377-43B7-97BA-11D36A309AFB}">
      <dgm:prSet custT="1"/>
      <dgm:spPr/>
      <dgm:t>
        <a:bodyPr/>
        <a:lstStyle/>
        <a:p>
          <a:endParaRPr lang="en-GB" sz="3200"/>
        </a:p>
      </dgm:t>
    </dgm:pt>
    <dgm:pt modelId="{EC932BEF-36A1-4078-B31F-F72AC10A4FDC}" type="parTrans" cxnId="{941F7704-6B1B-4AEB-9CBD-7F05C35BA156}">
      <dgm:prSet custT="1"/>
      <dgm:spPr/>
      <dgm:t>
        <a:bodyPr/>
        <a:lstStyle/>
        <a:p>
          <a:endParaRPr lang="en-GB" sz="3200"/>
        </a:p>
      </dgm:t>
    </dgm:pt>
    <dgm:pt modelId="{BE96009B-84EA-4AED-B9F9-74E6999B28FE}">
      <dgm:prSet custT="1"/>
      <dgm:spPr>
        <a:solidFill>
          <a:srgbClr val="008BC8"/>
        </a:solidFill>
      </dgm:spPr>
      <dgm:t>
        <a:bodyPr/>
        <a:lstStyle/>
        <a:p>
          <a:pPr rtl="0"/>
          <a:r>
            <a:rPr lang="en-GB" sz="1600" b="1" smtClean="0">
              <a:solidFill>
                <a:schemeClr val="bg1">
                  <a:lumMod val="75000"/>
                </a:schemeClr>
              </a:solidFill>
            </a:rPr>
            <a:t>Iegūstiet jaunu informāciju</a:t>
          </a:r>
          <a:endParaRPr lang="lv-LV" sz="1600" b="1">
            <a:solidFill>
              <a:schemeClr val="bg1">
                <a:lumMod val="75000"/>
              </a:schemeClr>
            </a:solidFill>
          </a:endParaRPr>
        </a:p>
      </dgm:t>
    </dgm:pt>
    <dgm:pt modelId="{673030CD-A27C-4132-90DC-54B7C58C802D}" type="sibTrans" cxnId="{941F7704-6B1B-4AEB-9CBD-7F05C35BA156}">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7B4C2074-3439-422D-865A-F39A74CA8DFF}" srcId="{338E22CB-6183-41EB-85B4-9EAC46B03F76}" destId="{FE941E0F-420E-4005-B289-110FB9C1A985}" srcOrd="0" destOrd="0" parTransId="{1E33CC59-C98B-47C6-BD40-2BE4C1AD09F9}" sibTransId="{1DF11DB7-DE4A-4302-81CD-D85B4393513B}"/>
    <dgm:cxn modelId="{A2A007EC-E7BF-4422-A7DC-E98C1AD4E17F}" srcId="{338E22CB-6183-41EB-85B4-9EAC46B03F76}" destId="{2D943747-3746-4494-A0EF-EA5CB02BE6FC}" srcOrd="1" destOrd="0" parTransId="{2928204D-332D-4DE8-992D-69156AF0A175}" sibTransId="{92A1FB3D-070D-487B-9CC5-1B1F017C4F63}"/>
    <dgm:cxn modelId="{E15B1386-9377-43B7-97BA-11D36A309AFB}" srcId="{338E22CB-6183-41EB-85B4-9EAC46B03F76}" destId="{B2D0523F-F5A0-4560-9C2F-DC81EF578341}" srcOrd="2" destOrd="0" parTransId="{0B7DC7AE-1B8C-4B9E-AF41-E1398CE079A5}" sibTransId="{808718EE-2413-47E2-AA1C-438F6507379D}"/>
    <dgm:cxn modelId="{941F7704-6B1B-4AEB-9CBD-7F05C35BA156}" srcId="{338E22CB-6183-41EB-85B4-9EAC46B03F76}" destId="{BE96009B-84EA-4AED-B9F9-74E6999B28FE}" srcOrd="3" destOrd="0" parTransId="{EC932BEF-36A1-4078-B31F-F72AC10A4FDC}" sibTransId="{673030CD-A27C-4132-90DC-54B7C58C802D}"/>
    <dgm:cxn modelId="{D147EE8D-CB6B-4774-A2A1-64E0297EBAD3}" type="presOf" srcId="{338E22CB-6183-41EB-85B4-9EAC46B03F76}" destId="{E2421874-007E-4BDA-9DA8-CFB28C4F9430}" srcOrd="0" destOrd="0" presId="urn:microsoft.com/office/officeart/2005/8/layout/hierarchy3"/>
    <dgm:cxn modelId="{436B8777-974D-436D-B3F1-C8102B7C2F92}" type="presParOf" srcId="{E2421874-007E-4BDA-9DA8-CFB28C4F9430}" destId="{F2345A57-503A-4081-8F4C-CA763533CB02}" srcOrd="0" destOrd="0" presId="urn:microsoft.com/office/officeart/2005/8/layout/hierarchy3"/>
    <dgm:cxn modelId="{4E2F5E50-44A7-4342-B366-A16864C1C0B4}" type="presParOf" srcId="{F2345A57-503A-4081-8F4C-CA763533CB02}" destId="{5CF10A04-CC5F-4C78-9463-C9D4B72F4043}" srcOrd="0" destOrd="0" presId="urn:microsoft.com/office/officeart/2005/8/layout/hierarchy3"/>
    <dgm:cxn modelId="{1C8C0C8A-6CA5-41CA-B4F6-9F16121487E1}" type="presParOf" srcId="{5CF10A04-CC5F-4C78-9463-C9D4B72F4043}" destId="{A15EDBF6-FE02-4C9C-A0C7-7D767CBBA66D}" srcOrd="0" destOrd="0" presId="urn:microsoft.com/office/officeart/2005/8/layout/hierarchy3"/>
    <dgm:cxn modelId="{0AFB5923-EFF0-4B82-8A52-3C9C30BAD24C}" type="presOf" srcId="{FE941E0F-420E-4005-B289-110FB9C1A985}" destId="{A15EDBF6-FE02-4C9C-A0C7-7D767CBBA66D}" srcOrd="0" destOrd="0" presId="urn:microsoft.com/office/officeart/2005/8/layout/hierarchy3"/>
    <dgm:cxn modelId="{778B4ECF-D1DD-4F79-92F7-C14ED384C1C0}" type="presParOf" srcId="{5CF10A04-CC5F-4C78-9463-C9D4B72F4043}" destId="{F0CBF1C1-2135-4EDE-9DCC-B144B5FC5616}" srcOrd="1" destOrd="0" presId="urn:microsoft.com/office/officeart/2005/8/layout/hierarchy3"/>
    <dgm:cxn modelId="{D67F3BE1-6A6D-4348-A9F8-3B8041C7849D}" type="presOf" srcId="{FE941E0F-420E-4005-B289-110FB9C1A985}" destId="{F0CBF1C1-2135-4EDE-9DCC-B144B5FC5616}" srcOrd="1" destOrd="0" presId="urn:microsoft.com/office/officeart/2005/8/layout/hierarchy3"/>
    <dgm:cxn modelId="{B0E3C425-D647-4AD5-95D3-5D9F064B6C1C}" type="presParOf" srcId="{F2345A57-503A-4081-8F4C-CA763533CB02}" destId="{4E63C0C7-2F36-4EDF-9ECA-47C3259434E1}" srcOrd="1" destOrd="0" presId="urn:microsoft.com/office/officeart/2005/8/layout/hierarchy3"/>
    <dgm:cxn modelId="{612F7072-56BD-4175-9D2E-E1B8A7014C99}" type="presParOf" srcId="{E2421874-007E-4BDA-9DA8-CFB28C4F9430}" destId="{F5B2E41B-4297-4AA6-B4DF-7F5F1F3627ED}" srcOrd="1" destOrd="0" presId="urn:microsoft.com/office/officeart/2005/8/layout/hierarchy3"/>
    <dgm:cxn modelId="{32C30705-A4C0-4300-9C1B-E12E96A40EC4}" type="presParOf" srcId="{F5B2E41B-4297-4AA6-B4DF-7F5F1F3627ED}" destId="{669434E8-4538-48A3-909B-0E7003100ABD}" srcOrd="0" destOrd="0" presId="urn:microsoft.com/office/officeart/2005/8/layout/hierarchy3"/>
    <dgm:cxn modelId="{52E1F576-B2F1-4DCE-84F0-CB75127B9BA4}" type="presParOf" srcId="{669434E8-4538-48A3-909B-0E7003100ABD}" destId="{53E1FCA5-D7A2-42F4-B409-6E5F13FBEF41}" srcOrd="0" destOrd="0" presId="urn:microsoft.com/office/officeart/2005/8/layout/hierarchy3"/>
    <dgm:cxn modelId="{8E2C411D-BFAE-4B81-9708-4EC447E0FCD8}" type="presOf" srcId="{2D943747-3746-4494-A0EF-EA5CB02BE6FC}" destId="{53E1FCA5-D7A2-42F4-B409-6E5F13FBEF41}" srcOrd="0" destOrd="0" presId="urn:microsoft.com/office/officeart/2005/8/layout/hierarchy3"/>
    <dgm:cxn modelId="{6DB23481-A2B7-4658-BDB9-50BC37E6D0BB}" type="presParOf" srcId="{669434E8-4538-48A3-909B-0E7003100ABD}" destId="{9F8668BD-8E82-4AB2-A130-8EFB9690D65C}" srcOrd="1" destOrd="0" presId="urn:microsoft.com/office/officeart/2005/8/layout/hierarchy3"/>
    <dgm:cxn modelId="{D0CA3639-9094-4DC1-B035-31014CF8DCD3}" type="presOf" srcId="{2D943747-3746-4494-A0EF-EA5CB02BE6FC}" destId="{9F8668BD-8E82-4AB2-A130-8EFB9690D65C}" srcOrd="1" destOrd="0" presId="urn:microsoft.com/office/officeart/2005/8/layout/hierarchy3"/>
    <dgm:cxn modelId="{24A65D9A-B1A2-48D5-970C-530C979B67D5}" type="presParOf" srcId="{F5B2E41B-4297-4AA6-B4DF-7F5F1F3627ED}" destId="{040C5289-1CC7-45DE-AF98-A3E6F49DB1A8}" srcOrd="1" destOrd="0" presId="urn:microsoft.com/office/officeart/2005/8/layout/hierarchy3"/>
    <dgm:cxn modelId="{9565A2D1-341D-4716-97A4-9F1D4D6E1D80}" type="presParOf" srcId="{E2421874-007E-4BDA-9DA8-CFB28C4F9430}" destId="{5256A14C-B4D9-4008-9487-09688FE6850D}" srcOrd="2" destOrd="0" presId="urn:microsoft.com/office/officeart/2005/8/layout/hierarchy3"/>
    <dgm:cxn modelId="{2F977D46-116D-4081-BB55-5D4E3C49566E}" type="presParOf" srcId="{5256A14C-B4D9-4008-9487-09688FE6850D}" destId="{F6C66FAD-26FF-48F2-B9C0-00444B334559}" srcOrd="0" destOrd="0" presId="urn:microsoft.com/office/officeart/2005/8/layout/hierarchy3"/>
    <dgm:cxn modelId="{BFFDCE91-FF6C-4161-8C46-2B816A1B6FC8}" type="presParOf" srcId="{F6C66FAD-26FF-48F2-B9C0-00444B334559}" destId="{BF08C423-0B8E-4363-AA36-B7DCB0C0F10A}" srcOrd="0" destOrd="0" presId="urn:microsoft.com/office/officeart/2005/8/layout/hierarchy3"/>
    <dgm:cxn modelId="{72EE77B6-328F-439E-BDA8-34F3BE763D11}" type="presOf" srcId="{B2D0523F-F5A0-4560-9C2F-DC81EF578341}" destId="{BF08C423-0B8E-4363-AA36-B7DCB0C0F10A}" srcOrd="0" destOrd="0" presId="urn:microsoft.com/office/officeart/2005/8/layout/hierarchy3"/>
    <dgm:cxn modelId="{17F2281B-D1BE-4B48-B450-A9FD83419D9E}" type="presParOf" srcId="{F6C66FAD-26FF-48F2-B9C0-00444B334559}" destId="{74F61177-2A92-4155-BB94-5807F5C5A628}" srcOrd="1" destOrd="0" presId="urn:microsoft.com/office/officeart/2005/8/layout/hierarchy3"/>
    <dgm:cxn modelId="{3C1B6212-EDA2-4455-B908-243520E9AF4D}" type="presOf" srcId="{B2D0523F-F5A0-4560-9C2F-DC81EF578341}" destId="{74F61177-2A92-4155-BB94-5807F5C5A628}" srcOrd="1" destOrd="0" presId="urn:microsoft.com/office/officeart/2005/8/layout/hierarchy3"/>
    <dgm:cxn modelId="{3439C3C0-0A91-470F-910A-490462635310}" type="presParOf" srcId="{5256A14C-B4D9-4008-9487-09688FE6850D}" destId="{5415E3E0-1D04-49D5-A88E-E667EDA1BF63}" srcOrd="1" destOrd="0" presId="urn:microsoft.com/office/officeart/2005/8/layout/hierarchy3"/>
    <dgm:cxn modelId="{A070838F-04AE-4E9E-9A14-3E2FE1B0AA6B}" type="presParOf" srcId="{E2421874-007E-4BDA-9DA8-CFB28C4F9430}" destId="{A8B8A5BC-6A36-4F95-AF16-F079073F613E}" srcOrd="3" destOrd="0" presId="urn:microsoft.com/office/officeart/2005/8/layout/hierarchy3"/>
    <dgm:cxn modelId="{B9DDE376-D1F0-4A7A-8A26-734FD7422811}" type="presParOf" srcId="{A8B8A5BC-6A36-4F95-AF16-F079073F613E}" destId="{D8E1B5D4-0D08-4725-ADE6-6720FF3D6386}" srcOrd="0" destOrd="0" presId="urn:microsoft.com/office/officeart/2005/8/layout/hierarchy3"/>
    <dgm:cxn modelId="{AACE5E42-51EA-481A-B214-9B265ED65CD2}" type="presParOf" srcId="{D8E1B5D4-0D08-4725-ADE6-6720FF3D6386}" destId="{4FB404ED-7101-44C4-8984-EC1E35728206}" srcOrd="0" destOrd="0" presId="urn:microsoft.com/office/officeart/2005/8/layout/hierarchy3"/>
    <dgm:cxn modelId="{CB51C516-8DDE-473F-8175-2F5CC1D9D9BE}" type="presOf" srcId="{BE96009B-84EA-4AED-B9F9-74E6999B28FE}" destId="{4FB404ED-7101-44C4-8984-EC1E35728206}" srcOrd="0" destOrd="0" presId="urn:microsoft.com/office/officeart/2005/8/layout/hierarchy3"/>
    <dgm:cxn modelId="{34A5D574-CC6A-43D1-A52B-1B236B642A4E}" type="presParOf" srcId="{D8E1B5D4-0D08-4725-ADE6-6720FF3D6386}" destId="{73CA7EA8-819C-4CD0-A716-AB287467978B}" srcOrd="1" destOrd="0" presId="urn:microsoft.com/office/officeart/2005/8/layout/hierarchy3"/>
    <dgm:cxn modelId="{5E7F89F1-A526-4964-9728-FCF112D6956B}" type="presOf" srcId="{BE96009B-84EA-4AED-B9F9-74E6999B28FE}" destId="{73CA7EA8-819C-4CD0-A716-AB287467978B}" srcOrd="1" destOrd="0" presId="urn:microsoft.com/office/officeart/2005/8/layout/hierarchy3"/>
    <dgm:cxn modelId="{C2A859A6-3159-4274-A3A3-A41A6DE2481C}"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B56C4F92-208B-41BE-A8D9-8E29243891BA}">
      <dgm:prSet custT="1"/>
      <dgm:spPr/>
      <dgm:t>
        <a:bodyPr/>
        <a:lstStyle/>
        <a:p>
          <a:endParaRPr lang="en-GB" sz="3200" noProof="0"/>
        </a:p>
      </dgm:t>
    </dgm:pt>
    <dgm:pt modelId="{FE941E0F-420E-4005-B289-110FB9C1A985}">
      <dgm:prSet custT="1"/>
      <dgm:spPr>
        <a:solidFill>
          <a:srgbClr val="008BC8"/>
        </a:solidFill>
      </dgm:spPr>
      <dgm:t>
        <a:bodyPr/>
        <a:lstStyle/>
        <a:p>
          <a:pPr rtl="0"/>
          <a:r>
            <a:rPr lang="en-GB" sz="1600" b="1" noProof="0" smtClean="0">
              <a:solidFill>
                <a:schemeClr val="bg1">
                  <a:lumMod val="75000"/>
                </a:schemeClr>
              </a:solidFill>
            </a:rPr>
            <a:t>Apkopojiet visu pieejamo informāciju</a:t>
          </a:r>
          <a:endParaRPr lang="lv-LV" sz="1600" b="1" noProof="0">
            <a:solidFill>
              <a:schemeClr val="bg1">
                <a:lumMod val="75000"/>
              </a:schemeClr>
            </a:solidFill>
          </a:endParaRPr>
        </a:p>
      </dgm:t>
    </dgm:pt>
    <dgm:pt modelId="{1DF11DB7-DE4A-4302-81CD-D85B4393513B}" type="sibTrans" cxnId="{B56C4F92-208B-41BE-A8D9-8E29243891BA}">
      <dgm:prSet custT="1"/>
      <dgm:spPr/>
      <dgm:t>
        <a:bodyPr/>
        <a:lstStyle/>
        <a:p>
          <a:endParaRPr lang="en-GB" sz="3200" noProof="0"/>
        </a:p>
      </dgm:t>
    </dgm:pt>
    <dgm:pt modelId="{2928204D-332D-4DE8-992D-69156AF0A175}" type="parTrans" cxnId="{E4070B65-E3AE-47F0-A2F6-C6CA83608EE2}">
      <dgm:prSet custT="1"/>
      <dgm:spPr/>
      <dgm:t>
        <a:bodyPr/>
        <a:lstStyle/>
        <a:p>
          <a:endParaRPr lang="en-GB" sz="3200" noProof="0"/>
        </a:p>
      </dgm:t>
    </dgm:pt>
    <dgm:pt modelId="{2D943747-3746-4494-A0EF-EA5CB02BE6FC}">
      <dgm:prSet custT="1"/>
      <dgm:spPr>
        <a:solidFill>
          <a:srgbClr val="008BC8"/>
        </a:solidFill>
      </dgm:spPr>
      <dgm:t>
        <a:bodyPr/>
        <a:lstStyle/>
        <a:p>
          <a:pPr rtl="0"/>
          <a:r>
            <a:rPr lang="en-GB" sz="1600" b="1" noProof="0" smtClean="0">
              <a:solidFill>
                <a:schemeClr val="bg1">
                  <a:lumMod val="75000"/>
                </a:schemeClr>
              </a:solidFill>
            </a:rPr>
            <a:t>Apsveriet informācijas nepieciešamību</a:t>
          </a:r>
          <a:endParaRPr lang="lv-LV" sz="1600" b="1" noProof="0">
            <a:solidFill>
              <a:schemeClr val="bg1">
                <a:lumMod val="75000"/>
              </a:schemeClr>
            </a:solidFill>
          </a:endParaRPr>
        </a:p>
      </dgm:t>
    </dgm:pt>
    <dgm:pt modelId="{92A1FB3D-070D-487B-9CC5-1B1F017C4F63}" type="sibTrans" cxnId="{E4070B65-E3AE-47F0-A2F6-C6CA83608EE2}">
      <dgm:prSet custT="1"/>
      <dgm:spPr/>
      <dgm:t>
        <a:bodyPr/>
        <a:lstStyle/>
        <a:p>
          <a:endParaRPr lang="en-GB" sz="3200" noProof="0"/>
        </a:p>
      </dgm:t>
    </dgm:pt>
    <dgm:pt modelId="{0B7DC7AE-1B8C-4B9E-AF41-E1398CE079A5}" type="parTrans" cxnId="{F10D7BBF-6EFF-49F9-94D8-74A73D95B28A}">
      <dgm:prSet custT="1"/>
      <dgm:spPr/>
      <dgm:t>
        <a:bodyPr/>
        <a:lstStyle/>
        <a:p>
          <a:endParaRPr lang="en-GB" sz="3200" noProof="0"/>
        </a:p>
      </dgm:t>
    </dgm:pt>
    <dgm:pt modelId="{B2D0523F-F5A0-4560-9C2F-DC81EF578341}">
      <dgm:prSet custT="1"/>
      <dgm:spPr>
        <a:solidFill>
          <a:srgbClr val="008BC8"/>
        </a:solidFill>
      </dgm:spPr>
      <dgm:t>
        <a:bodyPr/>
        <a:lstStyle/>
        <a:p>
          <a:pPr rtl="0"/>
          <a:r>
            <a:rPr lang="en-GB" sz="1600" b="1" noProof="0" smtClean="0">
              <a:solidFill>
                <a:schemeClr val="bg1">
                  <a:lumMod val="75000"/>
                </a:schemeClr>
              </a:solidFill>
            </a:rPr>
            <a:t>Apziniet trūkstošo informāciju</a:t>
          </a:r>
          <a:endParaRPr lang="lv-LV" sz="1600" b="1" noProof="0">
            <a:solidFill>
              <a:schemeClr val="bg1">
                <a:lumMod val="75000"/>
              </a:schemeClr>
            </a:solidFill>
          </a:endParaRPr>
        </a:p>
      </dgm:t>
    </dgm:pt>
    <dgm:pt modelId="{808718EE-2413-47E2-AA1C-438F6507379D}" type="sibTrans" cxnId="{F10D7BBF-6EFF-49F9-94D8-74A73D95B28A}">
      <dgm:prSet custT="1"/>
      <dgm:spPr/>
      <dgm:t>
        <a:bodyPr/>
        <a:lstStyle/>
        <a:p>
          <a:endParaRPr lang="en-GB" sz="3200" noProof="0"/>
        </a:p>
      </dgm:t>
    </dgm:pt>
    <dgm:pt modelId="{EC932BEF-36A1-4078-B31F-F72AC10A4FDC}" type="parTrans" cxnId="{B27F550B-D216-457E-B56B-2F13DD1E8F41}">
      <dgm:prSet custT="1"/>
      <dgm:spPr/>
      <dgm:t>
        <a:bodyPr/>
        <a:lstStyle/>
        <a:p>
          <a:endParaRPr lang="en-GB" sz="3200" noProof="0"/>
        </a:p>
      </dgm:t>
    </dgm:pt>
    <dgm:pt modelId="{BE96009B-84EA-4AED-B9F9-74E6999B28FE}">
      <dgm:prSet custT="1"/>
      <dgm:spPr>
        <a:solidFill>
          <a:srgbClr val="008BC8"/>
        </a:solidFill>
      </dgm:spPr>
      <dgm:t>
        <a:bodyPr/>
        <a:lstStyle/>
        <a:p>
          <a:pPr rtl="0"/>
          <a:r>
            <a:rPr lang="en-GB" sz="1600" b="1" noProof="0" smtClean="0">
              <a:solidFill>
                <a:schemeClr val="bg1">
                  <a:lumMod val="75000"/>
                </a:schemeClr>
              </a:solidFill>
            </a:rPr>
            <a:t>Iegūstiet jaunu informāciju</a:t>
          </a:r>
          <a:endParaRPr lang="lv-LV" sz="1600" b="1" noProof="0">
            <a:solidFill>
              <a:schemeClr val="bg1">
                <a:lumMod val="75000"/>
              </a:schemeClr>
            </a:solidFill>
          </a:endParaRPr>
        </a:p>
      </dgm:t>
    </dgm:pt>
    <dgm:pt modelId="{673030CD-A27C-4132-90DC-54B7C58C802D}" type="sibTrans" cxnId="{B27F550B-D216-457E-B56B-2F13DD1E8F41}">
      <dgm:prSet custT="1"/>
      <dgm:spPr/>
      <dgm:t>
        <a:bodyPr/>
        <a:lstStyle/>
        <a:p>
          <a:endParaRPr lang="en-GB" sz="3200" noProof="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B56C4F92-208B-41BE-A8D9-8E29243891BA}" srcId="{338E22CB-6183-41EB-85B4-9EAC46B03F76}" destId="{FE941E0F-420E-4005-B289-110FB9C1A985}" srcOrd="0" destOrd="0" parTransId="{1E33CC59-C98B-47C6-BD40-2BE4C1AD09F9}" sibTransId="{1DF11DB7-DE4A-4302-81CD-D85B4393513B}"/>
    <dgm:cxn modelId="{E4070B65-E3AE-47F0-A2F6-C6CA83608EE2}" srcId="{338E22CB-6183-41EB-85B4-9EAC46B03F76}" destId="{2D943747-3746-4494-A0EF-EA5CB02BE6FC}" srcOrd="1" destOrd="0" parTransId="{2928204D-332D-4DE8-992D-69156AF0A175}" sibTransId="{92A1FB3D-070D-487B-9CC5-1B1F017C4F63}"/>
    <dgm:cxn modelId="{F10D7BBF-6EFF-49F9-94D8-74A73D95B28A}" srcId="{338E22CB-6183-41EB-85B4-9EAC46B03F76}" destId="{B2D0523F-F5A0-4560-9C2F-DC81EF578341}" srcOrd="2" destOrd="0" parTransId="{0B7DC7AE-1B8C-4B9E-AF41-E1398CE079A5}" sibTransId="{808718EE-2413-47E2-AA1C-438F6507379D}"/>
    <dgm:cxn modelId="{B27F550B-D216-457E-B56B-2F13DD1E8F41}" srcId="{338E22CB-6183-41EB-85B4-9EAC46B03F76}" destId="{BE96009B-84EA-4AED-B9F9-74E6999B28FE}" srcOrd="3" destOrd="0" parTransId="{EC932BEF-36A1-4078-B31F-F72AC10A4FDC}" sibTransId="{673030CD-A27C-4132-90DC-54B7C58C802D}"/>
    <dgm:cxn modelId="{759094FB-FF65-40CE-AC5A-6F4F1FAD2B6F}" type="presOf" srcId="{338E22CB-6183-41EB-85B4-9EAC46B03F76}" destId="{E2421874-007E-4BDA-9DA8-CFB28C4F9430}" srcOrd="0" destOrd="0" presId="urn:microsoft.com/office/officeart/2005/8/layout/hierarchy3"/>
    <dgm:cxn modelId="{AE1C9790-D76B-46B9-A44D-0E75CF27BA93}" type="presParOf" srcId="{E2421874-007E-4BDA-9DA8-CFB28C4F9430}" destId="{F2345A57-503A-4081-8F4C-CA763533CB02}" srcOrd="0" destOrd="0" presId="urn:microsoft.com/office/officeart/2005/8/layout/hierarchy3"/>
    <dgm:cxn modelId="{5A0AF5B6-D7D8-4997-A3BD-399727253016}" type="presParOf" srcId="{F2345A57-503A-4081-8F4C-CA763533CB02}" destId="{5CF10A04-CC5F-4C78-9463-C9D4B72F4043}" srcOrd="0" destOrd="0" presId="urn:microsoft.com/office/officeart/2005/8/layout/hierarchy3"/>
    <dgm:cxn modelId="{CC3D6636-B57C-4DD5-AD3D-6DA9EF4B4824}" type="presParOf" srcId="{5CF10A04-CC5F-4C78-9463-C9D4B72F4043}" destId="{A15EDBF6-FE02-4C9C-A0C7-7D767CBBA66D}" srcOrd="0" destOrd="0" presId="urn:microsoft.com/office/officeart/2005/8/layout/hierarchy3"/>
    <dgm:cxn modelId="{4D699D29-045E-49F4-9638-4FFBD7C3D450}" type="presOf" srcId="{FE941E0F-420E-4005-B289-110FB9C1A985}" destId="{A15EDBF6-FE02-4C9C-A0C7-7D767CBBA66D}" srcOrd="0" destOrd="0" presId="urn:microsoft.com/office/officeart/2005/8/layout/hierarchy3"/>
    <dgm:cxn modelId="{1FA39EB3-C7D6-4E86-B191-11E58559A631}" type="presParOf" srcId="{5CF10A04-CC5F-4C78-9463-C9D4B72F4043}" destId="{F0CBF1C1-2135-4EDE-9DCC-B144B5FC5616}" srcOrd="1" destOrd="0" presId="urn:microsoft.com/office/officeart/2005/8/layout/hierarchy3"/>
    <dgm:cxn modelId="{AE21761B-A96B-4E40-9C8F-D5BDB1B2F4E4}" type="presOf" srcId="{FE941E0F-420E-4005-B289-110FB9C1A985}" destId="{F0CBF1C1-2135-4EDE-9DCC-B144B5FC5616}" srcOrd="1" destOrd="0" presId="urn:microsoft.com/office/officeart/2005/8/layout/hierarchy3"/>
    <dgm:cxn modelId="{76CDADB8-1817-4619-8775-4A044CC51B75}" type="presParOf" srcId="{F2345A57-503A-4081-8F4C-CA763533CB02}" destId="{4E63C0C7-2F36-4EDF-9ECA-47C3259434E1}" srcOrd="1" destOrd="0" presId="urn:microsoft.com/office/officeart/2005/8/layout/hierarchy3"/>
    <dgm:cxn modelId="{BE9D86D6-39E9-4A5E-B349-62D36C5C6003}" type="presParOf" srcId="{E2421874-007E-4BDA-9DA8-CFB28C4F9430}" destId="{F5B2E41B-4297-4AA6-B4DF-7F5F1F3627ED}" srcOrd="1" destOrd="0" presId="urn:microsoft.com/office/officeart/2005/8/layout/hierarchy3"/>
    <dgm:cxn modelId="{BEFB75BC-D102-4BB5-8A64-14D511D9824E}" type="presParOf" srcId="{F5B2E41B-4297-4AA6-B4DF-7F5F1F3627ED}" destId="{669434E8-4538-48A3-909B-0E7003100ABD}" srcOrd="0" destOrd="0" presId="urn:microsoft.com/office/officeart/2005/8/layout/hierarchy3"/>
    <dgm:cxn modelId="{D2C2888E-63FF-4D54-A009-0481C0D00137}" type="presParOf" srcId="{669434E8-4538-48A3-909B-0E7003100ABD}" destId="{53E1FCA5-D7A2-42F4-B409-6E5F13FBEF41}" srcOrd="0" destOrd="0" presId="urn:microsoft.com/office/officeart/2005/8/layout/hierarchy3"/>
    <dgm:cxn modelId="{F4C542D4-9ACF-43A4-A5B8-E6B96587A2E4}" type="presOf" srcId="{2D943747-3746-4494-A0EF-EA5CB02BE6FC}" destId="{53E1FCA5-D7A2-42F4-B409-6E5F13FBEF41}" srcOrd="0" destOrd="0" presId="urn:microsoft.com/office/officeart/2005/8/layout/hierarchy3"/>
    <dgm:cxn modelId="{E9EFF4AE-10B8-4E8E-B3BD-CC28BA6879E4}" type="presParOf" srcId="{669434E8-4538-48A3-909B-0E7003100ABD}" destId="{9F8668BD-8E82-4AB2-A130-8EFB9690D65C}" srcOrd="1" destOrd="0" presId="urn:microsoft.com/office/officeart/2005/8/layout/hierarchy3"/>
    <dgm:cxn modelId="{DDAB9AE7-147B-48CB-80DA-D16A7A4F2583}" type="presOf" srcId="{2D943747-3746-4494-A0EF-EA5CB02BE6FC}" destId="{9F8668BD-8E82-4AB2-A130-8EFB9690D65C}" srcOrd="1" destOrd="0" presId="urn:microsoft.com/office/officeart/2005/8/layout/hierarchy3"/>
    <dgm:cxn modelId="{052590A2-B150-41CF-B6E3-28E27D6DBD14}" type="presParOf" srcId="{F5B2E41B-4297-4AA6-B4DF-7F5F1F3627ED}" destId="{040C5289-1CC7-45DE-AF98-A3E6F49DB1A8}" srcOrd="1" destOrd="0" presId="urn:microsoft.com/office/officeart/2005/8/layout/hierarchy3"/>
    <dgm:cxn modelId="{1594F617-AC40-407A-9574-6504CC5B75DC}" type="presParOf" srcId="{E2421874-007E-4BDA-9DA8-CFB28C4F9430}" destId="{5256A14C-B4D9-4008-9487-09688FE6850D}" srcOrd="2" destOrd="0" presId="urn:microsoft.com/office/officeart/2005/8/layout/hierarchy3"/>
    <dgm:cxn modelId="{C57A7658-A7CB-45FE-8136-753A9A27F73D}" type="presParOf" srcId="{5256A14C-B4D9-4008-9487-09688FE6850D}" destId="{F6C66FAD-26FF-48F2-B9C0-00444B334559}" srcOrd="0" destOrd="0" presId="urn:microsoft.com/office/officeart/2005/8/layout/hierarchy3"/>
    <dgm:cxn modelId="{02B0FE95-F96C-4316-93FB-C2EEE0256101}" type="presParOf" srcId="{F6C66FAD-26FF-48F2-B9C0-00444B334559}" destId="{BF08C423-0B8E-4363-AA36-B7DCB0C0F10A}" srcOrd="0" destOrd="0" presId="urn:microsoft.com/office/officeart/2005/8/layout/hierarchy3"/>
    <dgm:cxn modelId="{42156599-1E61-4525-9FEC-BAC5AA04161A}" type="presOf" srcId="{B2D0523F-F5A0-4560-9C2F-DC81EF578341}" destId="{BF08C423-0B8E-4363-AA36-B7DCB0C0F10A}" srcOrd="0" destOrd="0" presId="urn:microsoft.com/office/officeart/2005/8/layout/hierarchy3"/>
    <dgm:cxn modelId="{36BDEDFF-51FE-41D6-9CF2-99ED25F3C996}" type="presParOf" srcId="{F6C66FAD-26FF-48F2-B9C0-00444B334559}" destId="{74F61177-2A92-4155-BB94-5807F5C5A628}" srcOrd="1" destOrd="0" presId="urn:microsoft.com/office/officeart/2005/8/layout/hierarchy3"/>
    <dgm:cxn modelId="{751FA3D6-2524-44E5-804A-A6F4A1CDCC29}" type="presOf" srcId="{B2D0523F-F5A0-4560-9C2F-DC81EF578341}" destId="{74F61177-2A92-4155-BB94-5807F5C5A628}" srcOrd="1" destOrd="0" presId="urn:microsoft.com/office/officeart/2005/8/layout/hierarchy3"/>
    <dgm:cxn modelId="{EE1E1EE9-7C53-420E-A677-0F183F19E105}" type="presParOf" srcId="{5256A14C-B4D9-4008-9487-09688FE6850D}" destId="{5415E3E0-1D04-49D5-A88E-E667EDA1BF63}" srcOrd="1" destOrd="0" presId="urn:microsoft.com/office/officeart/2005/8/layout/hierarchy3"/>
    <dgm:cxn modelId="{0309ADE4-B30B-4CFD-A8DB-5A72BA081F93}" type="presParOf" srcId="{E2421874-007E-4BDA-9DA8-CFB28C4F9430}" destId="{A8B8A5BC-6A36-4F95-AF16-F079073F613E}" srcOrd="3" destOrd="0" presId="urn:microsoft.com/office/officeart/2005/8/layout/hierarchy3"/>
    <dgm:cxn modelId="{4318C1B7-0B5C-4E69-8037-CD6785B3BB6D}" type="presParOf" srcId="{A8B8A5BC-6A36-4F95-AF16-F079073F613E}" destId="{D8E1B5D4-0D08-4725-ADE6-6720FF3D6386}" srcOrd="0" destOrd="0" presId="urn:microsoft.com/office/officeart/2005/8/layout/hierarchy3"/>
    <dgm:cxn modelId="{52EA69B1-7F0C-4496-AED2-178E392082B4}" type="presParOf" srcId="{D8E1B5D4-0D08-4725-ADE6-6720FF3D6386}" destId="{4FB404ED-7101-44C4-8984-EC1E35728206}" srcOrd="0" destOrd="0" presId="urn:microsoft.com/office/officeart/2005/8/layout/hierarchy3"/>
    <dgm:cxn modelId="{BA2146D2-E86B-48B1-8243-3F3BF22838AE}" type="presOf" srcId="{BE96009B-84EA-4AED-B9F9-74E6999B28FE}" destId="{4FB404ED-7101-44C4-8984-EC1E35728206}" srcOrd="0" destOrd="0" presId="urn:microsoft.com/office/officeart/2005/8/layout/hierarchy3"/>
    <dgm:cxn modelId="{5F86B036-86E6-47C5-AB3D-5F48099AF5BB}" type="presParOf" srcId="{D8E1B5D4-0D08-4725-ADE6-6720FF3D6386}" destId="{73CA7EA8-819C-4CD0-A716-AB287467978B}" srcOrd="1" destOrd="0" presId="urn:microsoft.com/office/officeart/2005/8/layout/hierarchy3"/>
    <dgm:cxn modelId="{C0EE4653-3C51-49B6-8544-7A00FA0129D7}" type="presOf" srcId="{BE96009B-84EA-4AED-B9F9-74E6999B28FE}" destId="{73CA7EA8-819C-4CD0-A716-AB287467978B}" srcOrd="1" destOrd="0" presId="urn:microsoft.com/office/officeart/2005/8/layout/hierarchy3"/>
    <dgm:cxn modelId="{B1283EE7-4132-4C77-8A5C-16F56238BDD4}"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 modelId="{A15EDBF6-FE02-4C9C-A0C7-7D767CBBA66D}">
      <dsp:nvSpPr>
        <dsp:cNvPr id="14" name=""/>
        <dsp:cNvSpPr/>
      </dsp:nvSpPr>
      <dsp:spPr>
        <a:xfrm>
          <a:off x="1569"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lv-LV" sz="1400" b="1" kern="1200" smtClean="0">
              <a:latin typeface="Verdana" panose="020b0604030504040204" pitchFamily="34" charset="0"/>
            </a:rPr>
            <a:t>Apkopojiet visu pieejamo informāciju</a:t>
          </a:r>
          <a:endParaRPr lang="lv-LV" sz="1400" b="1" kern="1200">
            <a:latin typeface="Verdana" panose="020b0604030504040204" pitchFamily="34" charset="0"/>
            <a:ea typeface="Verdana" panose="020b0604030504040204" pitchFamily="34" charset="0"/>
            <a:cs typeface="Verdana" panose="020b0604030504040204" pitchFamily="34" charset="0"/>
          </a:endParaRPr>
        </a:p>
      </dsp:txBody>
      <dsp:txXfrm>
        <a:off x="27978" y="153207"/>
        <a:ext cx="1750511" cy="848846"/>
      </dsp:txXfrm>
    </dsp:sp>
    <dsp:sp modelId="{2F8C9534-749A-4DF2-AE5A-D48F17B6E856}">
      <dsp:nvSpPr>
        <dsp:cNvPr id="15" name=""/>
        <dsp:cNvSpPr/>
      </dsp:nvSpPr>
      <dsp:spPr>
        <a:xfrm>
          <a:off x="181901"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34ADB22-9B44-42FB-BBE1-CED1483FCDD5}">
      <dsp:nvSpPr>
        <dsp:cNvPr id="16" name=""/>
        <dsp:cNvSpPr/>
      </dsp:nvSpPr>
      <dsp:spPr>
        <a:xfrm>
          <a:off x="362234"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Dati jūsu uzņēmumā </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388643" y="1280288"/>
        <a:ext cx="1389845" cy="848846"/>
      </dsp:txXfrm>
    </dsp:sp>
    <dsp:sp modelId="{53269413-F9EE-486A-B309-2795CDA128AB}">
      <dsp:nvSpPr>
        <dsp:cNvPr id="17" name=""/>
        <dsp:cNvSpPr/>
      </dsp:nvSpPr>
      <dsp:spPr>
        <a:xfrm>
          <a:off x="181901"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B7B05FCF-A648-4DC3-8B1E-9B9AE44A737C}">
      <dsp:nvSpPr>
        <dsp:cNvPr id="18" name=""/>
        <dsp:cNvSpPr/>
      </dsp:nvSpPr>
      <dsp:spPr>
        <a:xfrm>
          <a:off x="362234" y="2380960"/>
          <a:ext cx="1577292"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lv-LV" sz="1300" kern="1200" smtClean="0">
              <a:latin typeface="Verdana" panose="020b0604030504040204" pitchFamily="34" charset="0"/>
            </a:rPr>
            <a:t>Ārēji zinātniskie avoti (literatūra un rokasgrāmatas)</a:t>
          </a:r>
          <a:endParaRPr lang="lv-LV" sz="1300" kern="1200">
            <a:latin typeface="Verdana" panose="020b0604030504040204" pitchFamily="34" charset="0"/>
            <a:ea typeface="Verdana" panose="020b0604030504040204" pitchFamily="34" charset="0"/>
            <a:cs typeface="Verdana" panose="020b0604030504040204" pitchFamily="34" charset="0"/>
          </a:endParaRPr>
        </a:p>
      </dsp:txBody>
      <dsp:txXfrm>
        <a:off x="388643" y="2407369"/>
        <a:ext cx="1524474" cy="848846"/>
      </dsp:txXfrm>
    </dsp:sp>
    <dsp:sp modelId="{5F34E415-27FB-4A7C-81E2-5457C9CEA0C5}">
      <dsp:nvSpPr>
        <dsp:cNvPr id="19" name=""/>
        <dsp:cNvSpPr/>
      </dsp:nvSpPr>
      <dsp:spPr>
        <a:xfrm>
          <a:off x="181901" y="1028463"/>
          <a:ext cx="180332" cy="2930409"/>
        </a:xfrm>
        <a:custGeom>
          <a:rect l="0" t="0" r="0" b="0"/>
          <a:pathLst>
            <a:path>
              <a:moveTo>
                <a:pt x="0" y="0"/>
              </a:moveTo>
              <a:lnTo>
                <a:pt x="0" y="2930409"/>
              </a:lnTo>
              <a:lnTo>
                <a:pt x="180332" y="293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AB7BA3DF-80BD-48AE-B20E-3D9EF6BFBAD9}">
      <dsp:nvSpPr>
        <dsp:cNvPr id="20" name=""/>
        <dsp:cNvSpPr/>
      </dsp:nvSpPr>
      <dsp:spPr>
        <a:xfrm>
          <a:off x="362234" y="350804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Esošie ziņojumi</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388643" y="3534449"/>
        <a:ext cx="1389845" cy="848846"/>
      </dsp:txXfrm>
    </dsp:sp>
    <dsp:sp modelId="{53E1FCA5-D7A2-42F4-B409-6E5F13FBEF41}">
      <dsp:nvSpPr>
        <dsp:cNvPr id="21" name=""/>
        <dsp:cNvSpPr/>
      </dsp:nvSpPr>
      <dsp:spPr>
        <a:xfrm>
          <a:off x="2255730"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lv-LV" sz="1400" b="1" kern="1200" smtClean="0">
              <a:latin typeface="Verdana" panose="020b0604030504040204" pitchFamily="34" charset="0"/>
            </a:rPr>
            <a:t>Apsveriet informācijas vajadzības</a:t>
          </a:r>
          <a:endParaRPr lang="lv-LV" sz="1400" b="1" kern="1200">
            <a:latin typeface="Verdana" panose="020b0604030504040204" pitchFamily="34" charset="0"/>
            <a:ea typeface="Verdana" panose="020b0604030504040204" pitchFamily="34" charset="0"/>
            <a:cs typeface="Verdana" panose="020b0604030504040204" pitchFamily="34" charset="0"/>
          </a:endParaRPr>
        </a:p>
      </dsp:txBody>
      <dsp:txXfrm>
        <a:off x="2282139" y="153207"/>
        <a:ext cx="1750511" cy="848846"/>
      </dsp:txXfrm>
    </dsp:sp>
    <dsp:sp modelId="{01FBCF82-D3D4-410B-AD0C-8809C5D2DB35}">
      <dsp:nvSpPr>
        <dsp:cNvPr id="22" name=""/>
        <dsp:cNvSpPr/>
      </dsp:nvSpPr>
      <dsp:spPr>
        <a:xfrm>
          <a:off x="2436063"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C8DA6307-BD7B-4910-9C46-28A3F13AE746}">
      <dsp:nvSpPr>
        <dsp:cNvPr id="23" name=""/>
        <dsp:cNvSpPr/>
      </dsp:nvSpPr>
      <dsp:spPr>
        <a:xfrm>
          <a:off x="2616396"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Jūsu tonnāžas diapazons</a:t>
          </a:r>
        </a:p>
      </dsp:txBody>
      <dsp:txXfrm>
        <a:off x="2642805" y="1280288"/>
        <a:ext cx="1389845" cy="848846"/>
      </dsp:txXfrm>
    </dsp:sp>
    <dsp:sp modelId="{A1D33120-CC2A-4F57-8441-27771D345548}">
      <dsp:nvSpPr>
        <dsp:cNvPr id="24" name=""/>
        <dsp:cNvSpPr/>
      </dsp:nvSpPr>
      <dsp:spPr>
        <a:xfrm>
          <a:off x="2436063" y="1028463"/>
          <a:ext cx="180332" cy="2132396"/>
        </a:xfrm>
        <a:custGeom>
          <a:rect l="0" t="0" r="0" b="0"/>
          <a:pathLst>
            <a:path>
              <a:moveTo>
                <a:pt x="0" y="0"/>
              </a:moveTo>
              <a:lnTo>
                <a:pt x="0" y="2132396"/>
              </a:lnTo>
              <a:lnTo>
                <a:pt x="180332" y="21323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18512463-26A6-47AF-92E6-EF85674082FE}">
      <dsp:nvSpPr>
        <dsp:cNvPr id="25" name=""/>
        <dsp:cNvSpPr/>
      </dsp:nvSpPr>
      <dsp:spPr>
        <a:xfrm>
          <a:off x="2616396" y="2380960"/>
          <a:ext cx="1442663" cy="15597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Augstākais tonnāžas diapazons (</a:t>
          </a:r>
          <a:r>
            <a:rPr lang="lv-LV" sz="1400" i="1" kern="1200" smtClean="0">
              <a:latin typeface="Verdana" panose="020b0604030504040204" pitchFamily="34" charset="0"/>
            </a:rPr>
            <a:t>SIEF</a:t>
          </a:r>
          <a:r>
            <a:rPr lang="lv-LV" sz="1400" kern="1200" smtClean="0">
              <a:latin typeface="Verdana" panose="020b0604030504040204" pitchFamily="34" charset="0"/>
            </a:rPr>
            <a:t>), ko aptvers reģistrācijas kopīgā daļa</a:t>
          </a:r>
        </a:p>
      </dsp:txBody>
      <dsp:txXfrm>
        <a:off x="2658650" y="2423214"/>
        <a:ext cx="1358155" cy="1475290"/>
      </dsp:txXfrm>
    </dsp:sp>
    <dsp:sp modelId="{BF08C423-0B8E-4363-AA36-B7DCB0C0F10A}">
      <dsp:nvSpPr>
        <dsp:cNvPr id="26" name=""/>
        <dsp:cNvSpPr/>
      </dsp:nvSpPr>
      <dsp:spPr>
        <a:xfrm>
          <a:off x="4509891"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lv-LV" sz="1400" b="1" kern="1200" smtClean="0">
              <a:latin typeface="Verdana" panose="020b0604030504040204" pitchFamily="34" charset="0"/>
            </a:rPr>
            <a:t>Apziniet trūkstošo informāciju</a:t>
          </a:r>
          <a:endParaRPr lang="lv-LV" sz="1400" b="1" kern="1200">
            <a:latin typeface="Verdana" panose="020b0604030504040204" pitchFamily="34" charset="0"/>
            <a:ea typeface="Verdana" panose="020b0604030504040204" pitchFamily="34" charset="0"/>
            <a:cs typeface="Verdana" panose="020b0604030504040204" pitchFamily="34" charset="0"/>
          </a:endParaRPr>
        </a:p>
      </dsp:txBody>
      <dsp:txXfrm>
        <a:off x="4536300" y="153207"/>
        <a:ext cx="1750511" cy="848846"/>
      </dsp:txXfrm>
    </dsp:sp>
    <dsp:sp modelId="{59407B1F-0ABE-4621-ADDC-6F7E6956143B}">
      <dsp:nvSpPr>
        <dsp:cNvPr id="27" name=""/>
        <dsp:cNvSpPr/>
      </dsp:nvSpPr>
      <dsp:spPr>
        <a:xfrm>
          <a:off x="4690224"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35831F8-DF5D-4EBB-911C-6B29987A80C1}">
      <dsp:nvSpPr>
        <dsp:cNvPr id="28" name=""/>
        <dsp:cNvSpPr/>
      </dsp:nvSpPr>
      <dsp:spPr>
        <a:xfrm>
          <a:off x="4870557"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Datu apmaiņa </a:t>
          </a:r>
          <a:r>
            <a:rPr lang="lv-LV" sz="1400" i="1" kern="1200" smtClean="0">
              <a:latin typeface="Verdana" panose="020b0604030504040204" pitchFamily="34" charset="0"/>
            </a:rPr>
            <a:t>SIEF</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1280288"/>
        <a:ext cx="1389845" cy="848846"/>
      </dsp:txXfrm>
    </dsp:sp>
    <dsp:sp modelId="{B85D5417-B9D9-4859-A6DA-F9112D092BCA}">
      <dsp:nvSpPr>
        <dsp:cNvPr id="29" name=""/>
        <dsp:cNvSpPr/>
      </dsp:nvSpPr>
      <dsp:spPr>
        <a:xfrm>
          <a:off x="4690224"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AD7A803-681E-4991-85A8-4B93F2F2A6AA}">
      <dsp:nvSpPr>
        <dsp:cNvPr id="30" name=""/>
        <dsp:cNvSpPr/>
      </dsp:nvSpPr>
      <dsp:spPr>
        <a:xfrm>
          <a:off x="4870557" y="238096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Pietiekami kvalitatīvi dati</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2407369"/>
        <a:ext cx="1389845" cy="848846"/>
      </dsp:txXfrm>
    </dsp:sp>
    <dsp:sp modelId="{0632E95A-8914-49FE-974C-2CBD716E9498}">
      <dsp:nvSpPr>
        <dsp:cNvPr id="31" name=""/>
        <dsp:cNvSpPr/>
      </dsp:nvSpPr>
      <dsp:spPr>
        <a:xfrm>
          <a:off x="4690224" y="1028463"/>
          <a:ext cx="180332" cy="2930409"/>
        </a:xfrm>
        <a:custGeom>
          <a:rect l="0" t="0" r="0" b="0"/>
          <a:pathLst>
            <a:path>
              <a:moveTo>
                <a:pt x="0" y="0"/>
              </a:moveTo>
              <a:lnTo>
                <a:pt x="0" y="2930409"/>
              </a:lnTo>
              <a:lnTo>
                <a:pt x="180332" y="293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9DE26D10-8FB1-4668-973B-104FF14F66F5}">
      <dsp:nvSpPr>
        <dsp:cNvPr id="32" name=""/>
        <dsp:cNvSpPr/>
      </dsp:nvSpPr>
      <dsp:spPr>
        <a:xfrm>
          <a:off x="4870557" y="350804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Līdzīgu vielu dati (analoģija)</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3534449"/>
        <a:ext cx="1389845" cy="848846"/>
      </dsp:txXfrm>
    </dsp:sp>
    <dsp:sp modelId="{4FB404ED-7101-44C4-8984-EC1E35728206}">
      <dsp:nvSpPr>
        <dsp:cNvPr id="33" name=""/>
        <dsp:cNvSpPr/>
      </dsp:nvSpPr>
      <dsp:spPr>
        <a:xfrm>
          <a:off x="6764052"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lv-LV" sz="1400" b="1" kern="1200" smtClean="0">
              <a:latin typeface="Verdana" panose="020b0604030504040204" pitchFamily="34" charset="0"/>
            </a:rPr>
            <a:t>Iegūstiet jaunu informāciju</a:t>
          </a:r>
          <a:endParaRPr lang="lv-LV" sz="1400" b="1" kern="1200">
            <a:latin typeface="Verdana" panose="020b0604030504040204" pitchFamily="34" charset="0"/>
            <a:ea typeface="Verdana" panose="020b0604030504040204" pitchFamily="34" charset="0"/>
            <a:cs typeface="Verdana" panose="020b0604030504040204" pitchFamily="34" charset="0"/>
          </a:endParaRPr>
        </a:p>
      </dsp:txBody>
      <dsp:txXfrm>
        <a:off x="6790461" y="153207"/>
        <a:ext cx="1750511" cy="848846"/>
      </dsp:txXfrm>
    </dsp:sp>
    <dsp:sp modelId="{833EDD7E-D6E8-4C51-A42C-57194D0FF62D}">
      <dsp:nvSpPr>
        <dsp:cNvPr id="34" name=""/>
        <dsp:cNvSpPr/>
      </dsp:nvSpPr>
      <dsp:spPr>
        <a:xfrm>
          <a:off x="6944385"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83EC3F1D-4A9B-496F-BCDF-7370CE5073FB}">
      <dsp:nvSpPr>
        <dsp:cNvPr id="35" name=""/>
        <dsp:cNvSpPr/>
      </dsp:nvSpPr>
      <dsp:spPr>
        <a:xfrm>
          <a:off x="7124718"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Testi ar dzīvniekiem ir pēdējais līdzeklis</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7151127" y="1280288"/>
        <a:ext cx="1389845" cy="848846"/>
      </dsp:txXfrm>
    </dsp:sp>
    <dsp:sp modelId="{2C89CAEE-F6E7-477E-B9AC-2406D241AA23}">
      <dsp:nvSpPr>
        <dsp:cNvPr id="36" name=""/>
        <dsp:cNvSpPr/>
      </dsp:nvSpPr>
      <dsp:spPr>
        <a:xfrm>
          <a:off x="6944385"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7C1CE69-F445-47D2-B34A-AB9FD8702893}">
      <dsp:nvSpPr>
        <dsp:cNvPr id="37" name=""/>
        <dsp:cNvSpPr/>
      </dsp:nvSpPr>
      <dsp:spPr>
        <a:xfrm>
          <a:off x="7124718" y="2380960"/>
          <a:ext cx="1442663" cy="901664"/>
        </a:xfrm>
        <a:prstGeom prst="roundRect">
          <a:avLst>
            <a:gd name="adj" fmla="val 10000"/>
          </a:avLst>
        </a:prstGeom>
        <a:solidFill>
          <a:schemeClr val="accent6">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Zinātniski pamatoti pielāgojumi</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7151127" y="2407369"/>
        <a:ext cx="1389845" cy="848846"/>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2051" name=""/>
      <dsp:cNvGrpSpPr/>
    </dsp:nvGrpSpPr>
    <dsp:grpSpPr/>
    <dsp:sp modelId="{3CE48B41-0518-458E-8E7C-37CB12048E5F}">
      <dsp:nvSpPr>
        <dsp:cNvPr id="2052" name=""/>
        <dsp:cNvSpPr/>
      </dsp:nvSpPr>
      <dsp:spPr>
        <a:xfrm>
          <a:off x="0" y="0"/>
          <a:ext cx="2937926" cy="23762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C427F13F-5D87-405F-A261-6AD42C22A50D}">
      <dsp:nvSpPr>
        <dsp:cNvPr id="2053" name=""/>
        <dsp:cNvSpPr/>
      </dsp:nvSpPr>
      <dsp:spPr>
        <a:xfrm>
          <a:off x="385208" y="869379"/>
          <a:ext cx="1630320" cy="6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lv-LV" sz="1400" kern="1200" smtClean="0">
              <a:latin typeface="Verdana" panose="020b0604030504040204" pitchFamily="34" charset="0"/>
            </a:rPr>
            <a:t>Līdzīgu vielu dati – analoģija</a:t>
          </a:r>
          <a:endParaRPr lang="lv-LV" sz="1400" kern="1200">
            <a:latin typeface="Verdana" panose="020b0604030504040204" pitchFamily="34" charset="0"/>
            <a:ea typeface="Verdana" panose="020b0604030504040204" pitchFamily="34" charset="0"/>
            <a:cs typeface="Verdana" panose="020b0604030504040204" pitchFamily="34" charset="0"/>
          </a:endParaRPr>
        </a:p>
      </dsp:txBody>
      <dsp:txXfrm>
        <a:off x="416328" y="900499"/>
        <a:ext cx="1568080" cy="575264"/>
      </dsp:txXfrm>
    </dsp:sp>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11" name=""/>
      <dsp:cNvGrpSpPr/>
    </dsp:nvGrpSpPr>
    <dsp:grpSpPr/>
    <dsp:sp modelId="{7E1DEBD9-E6D1-462F-A2B5-5DE22F207EE0}">
      <dsp:nvSpPr>
        <dsp:cNvPr id="12" name=""/>
        <dsp:cNvSpPr/>
      </dsp:nvSpPr>
      <dsp:spPr>
        <a:xfrm>
          <a:off x="0" y="2446721"/>
          <a:ext cx="8496943" cy="2009507"/>
        </a:xfrm>
        <a:prstGeom prst="rec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lv-LV" sz="2200" b="1" kern="1200" smtClean="0">
              <a:latin typeface="Verdana" panose="020b0604030504040204" pitchFamily="34" charset="0"/>
            </a:rPr>
            <a:t>Sagatavojiet reģistrēšanai vajadzīgo informāciju</a:t>
          </a:r>
          <a:endParaRPr lang="lv-LV" sz="2200" b="1" kern="1200">
            <a:latin typeface="Verdana" panose="020b0604030504040204" pitchFamily="34" charset="0"/>
            <a:ea typeface="Verdana" panose="020b0604030504040204" pitchFamily="34" charset="0"/>
            <a:cs typeface="Verdana" panose="020b0604030504040204" pitchFamily="34" charset="0"/>
          </a:endParaRPr>
        </a:p>
      </dsp:txBody>
      <dsp:txXfrm>
        <a:off x="0" y="2446721"/>
        <a:ext cx="8496943" cy="1085134"/>
      </dsp:txXfrm>
    </dsp:sp>
    <dsp:sp modelId="{B8EF0CEC-35C8-42EE-8D25-5DE6F8AB31BE}">
      <dsp:nvSpPr>
        <dsp:cNvPr id="13" name=""/>
        <dsp:cNvSpPr/>
      </dsp:nvSpPr>
      <dsp:spPr>
        <a:xfrm>
          <a:off x="0"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lv-LV" sz="1800" kern="1200" smtClean="0">
              <a:latin typeface="Verdana" panose="020b0604030504040204" pitchFamily="34" charset="0"/>
            </a:rPr>
            <a:t>Aptveriet tikai reālus lietošanas veidus, </a:t>
          </a:r>
        </a:p>
        <a:p>
          <a:pPr lvl="0" algn="ctr" defTabSz="800100">
            <a:lnSpc>
              <a:spcPct val="90000"/>
            </a:lnSpc>
            <a:spcBef>
              <a:spcPct val="0"/>
            </a:spcBef>
            <a:spcAft>
              <a:spcPct val="35000"/>
            </a:spcAft>
          </a:pPr>
          <a:r>
            <a:rPr lang="lv-LV" sz="1800" kern="1200" smtClean="0">
              <a:latin typeface="Verdana" panose="020b0604030504040204" pitchFamily="34" charset="0"/>
            </a:rPr>
            <a:t>kas attiecas uz jūsu piegādes ķēdi</a:t>
          </a:r>
        </a:p>
      </dsp:txBody>
      <dsp:txXfrm>
        <a:off x="0" y="3416447"/>
        <a:ext cx="4248471" cy="1054980"/>
      </dsp:txXfrm>
    </dsp:sp>
    <dsp:sp modelId="{004CF576-A73A-4DFB-A910-2D28992B147D}">
      <dsp:nvSpPr>
        <dsp:cNvPr id="14" name=""/>
        <dsp:cNvSpPr/>
      </dsp:nvSpPr>
      <dsp:spPr>
        <a:xfrm>
          <a:off x="4248471"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endParaRPr lang="lv-LV" sz="1800" kern="1200" smtClean="0">
            <a:latin typeface="Verdana" panose="020b0604030504040204" pitchFamily="34" charset="0"/>
            <a:ea typeface="Verdana" panose="020b0604030504040204" pitchFamily="34" charset="0"/>
            <a:cs typeface="Verdana" panose="020b0604030504040204" pitchFamily="34" charset="0"/>
          </a:endParaRPr>
        </a:p>
        <a:p>
          <a:pPr lvl="0" algn="ctr" defTabSz="800100">
            <a:lnSpc>
              <a:spcPct val="90000"/>
            </a:lnSpc>
            <a:spcBef>
              <a:spcPct val="0"/>
            </a:spcBef>
            <a:spcAft>
              <a:spcPct val="35000"/>
            </a:spcAft>
          </a:pPr>
          <a:r>
            <a:rPr lang="lv-LV" sz="1800" i="1" kern="1200" smtClean="0">
              <a:latin typeface="Verdana" panose="020b0604030504040204" pitchFamily="34" charset="0"/>
            </a:rPr>
            <a:t>IUCLID</a:t>
          </a:r>
          <a:r>
            <a:rPr lang="lv-LV" sz="1800" kern="1200" smtClean="0">
              <a:latin typeface="Verdana" panose="020b0604030504040204" pitchFamily="34" charset="0"/>
            </a:rPr>
            <a:t> 6</a:t>
          </a:r>
          <a:br>
            <a:rPr kern="1200"/>
          </a:br>
          <a:r>
            <a:rPr lang="lv-LV" sz="1800" kern="1200" smtClean="0">
              <a:latin typeface="Verdana" panose="020b0604030504040204" pitchFamily="34" charset="0"/>
            </a:rPr>
            <a:t>katram lietošanas veidam ir atsevišķs ieraksts</a:t>
          </a:r>
        </a:p>
        <a:p>
          <a:pPr lvl="0" algn="ctr" defTabSz="800100">
            <a:lnSpc>
              <a:spcPct val="90000"/>
            </a:lnSpc>
            <a:spcBef>
              <a:spcPct val="0"/>
            </a:spcBef>
            <a:spcAft>
              <a:spcPct val="35000"/>
            </a:spcAft>
          </a:pPr>
          <a:endParaRPr lang="lv-LV" sz="1800" kern="1200" smtClean="0">
            <a:latin typeface="Verdana" panose="020b0604030504040204" pitchFamily="34" charset="0"/>
            <a:ea typeface="Verdana" panose="020b0604030504040204" pitchFamily="34" charset="0"/>
            <a:cs typeface="Verdana" panose="020b0604030504040204" pitchFamily="34" charset="0"/>
          </a:endParaRPr>
        </a:p>
      </dsp:txBody>
      <dsp:txXfrm>
        <a:off x="4248471" y="3416447"/>
        <a:ext cx="4248471" cy="1054980"/>
      </dsp:txXfrm>
    </dsp:sp>
    <dsp:sp modelId="{2D79E7BA-9928-4E23-91E6-9F6BC6B04E9E}">
      <dsp:nvSpPr>
        <dsp:cNvPr id="15" name=""/>
        <dsp:cNvSpPr/>
      </dsp:nvSpPr>
      <dsp:spPr>
        <a:xfrm rot="10800000">
          <a:off x="0" y="221"/>
          <a:ext cx="8496943" cy="2744365"/>
        </a:xfrm>
        <a:prstGeom prst="upArrowCallou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lv-LV" sz="2200" b="1" kern="1200" smtClean="0">
              <a:latin typeface="Verdana" panose="020b0604030504040204" pitchFamily="34" charset="0"/>
            </a:rPr>
            <a:t>Apkopojiet informāciju par vielas lietošanu savā piegādes ķēdē</a:t>
          </a:r>
          <a:endParaRPr lang="lv-LV" sz="2200" b="1" kern="1200">
            <a:latin typeface="Verdana" panose="020b0604030504040204" pitchFamily="34" charset="0"/>
            <a:ea typeface="Verdana" panose="020b0604030504040204" pitchFamily="34" charset="0"/>
            <a:cs typeface="Verdana" panose="020b0604030504040204" pitchFamily="34" charset="0"/>
          </a:endParaRPr>
        </a:p>
      </dsp:txBody>
      <dsp:txXfrm rot="-10800000">
        <a:off x="0" y="221"/>
        <a:ext cx="8496943" cy="963272"/>
      </dsp:txXfrm>
    </dsp:sp>
    <dsp:sp modelId="{49F449E5-C5C1-4740-8A0E-3956432F5D9A}">
      <dsp:nvSpPr>
        <dsp:cNvPr id="16" name=""/>
        <dsp:cNvSpPr/>
      </dsp:nvSpPr>
      <dsp:spPr>
        <a:xfrm>
          <a:off x="4148"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lv-LV" sz="1600" b="1" kern="1200" smtClean="0">
              <a:latin typeface="Verdana" panose="020b0604030504040204" pitchFamily="34" charset="0"/>
            </a:rPr>
            <a:t>Nozaru lietošanas kartes</a:t>
          </a:r>
          <a:br>
            <a:rPr kern="1200"/>
          </a:br>
          <a:r>
            <a:rPr lang="lv-LV" sz="1600" b="1" kern="1200" smtClean="0">
              <a:latin typeface="Verdana" panose="020b0604030504040204" pitchFamily="34" charset="0"/>
            </a:rPr>
            <a:t>=</a:t>
          </a:r>
          <a:r>
            <a:rPr lang="lv-LV" sz="1600" kern="1200" smtClean="0">
              <a:latin typeface="Verdana" panose="020b0604030504040204" pitchFamily="34" charset="0"/>
            </a:rPr>
            <a:t> tipiski lietošanas veidi/apstākļi</a:t>
          </a:r>
          <a:endParaRPr lang="lv-LV" sz="1600" kern="1200">
            <a:latin typeface="Verdana" panose="020b0604030504040204" pitchFamily="34" charset="0"/>
            <a:ea typeface="Verdana" panose="020b0604030504040204" pitchFamily="34" charset="0"/>
            <a:cs typeface="Verdana" panose="020b0604030504040204" pitchFamily="34" charset="0"/>
          </a:endParaRPr>
        </a:p>
      </dsp:txBody>
      <dsp:txXfrm>
        <a:off x="4148" y="963493"/>
        <a:ext cx="2829548" cy="820565"/>
      </dsp:txXfrm>
    </dsp:sp>
    <dsp:sp modelId="{FEE3C218-A285-47FD-83C4-FD26DC8D0771}">
      <dsp:nvSpPr>
        <dsp:cNvPr id="17" name=""/>
        <dsp:cNvSpPr/>
      </dsp:nvSpPr>
      <dsp:spPr>
        <a:xfrm>
          <a:off x="2833697"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lv-LV" sz="1800" kern="1200" smtClean="0">
              <a:latin typeface="Verdana" panose="020b0604030504040204" pitchFamily="34" charset="0"/>
            </a:rPr>
            <a:t>Jūsu uzņēmuma iekšējie dati</a:t>
          </a:r>
          <a:endParaRPr lang="lv-LV" sz="1800" kern="1200">
            <a:latin typeface="Verdana" panose="020b0604030504040204" pitchFamily="34" charset="0"/>
            <a:ea typeface="Verdana" panose="020b0604030504040204" pitchFamily="34" charset="0"/>
            <a:cs typeface="Verdana" panose="020b0604030504040204" pitchFamily="34" charset="0"/>
          </a:endParaRPr>
        </a:p>
      </dsp:txBody>
      <dsp:txXfrm>
        <a:off x="2833697" y="963493"/>
        <a:ext cx="2829548" cy="820565"/>
      </dsp:txXfrm>
    </dsp:sp>
    <dsp:sp modelId="{FB381882-B14A-46CC-BF17-E4A2DCFA05D0}">
      <dsp:nvSpPr>
        <dsp:cNvPr id="18" name=""/>
        <dsp:cNvSpPr/>
      </dsp:nvSpPr>
      <dsp:spPr>
        <a:xfrm>
          <a:off x="5663245"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lv-LV" sz="1800" kern="1200" smtClean="0">
              <a:latin typeface="Verdana" panose="020b0604030504040204" pitchFamily="34" charset="0"/>
            </a:rPr>
            <a:t>Sazinieties ar saviem klientiem</a:t>
          </a:r>
          <a:endParaRPr lang="lv-LV" sz="1800" kern="1200">
            <a:latin typeface="Verdana" panose="020b0604030504040204" pitchFamily="34" charset="0"/>
            <a:ea typeface="Verdana" panose="020b0604030504040204" pitchFamily="34" charset="0"/>
            <a:cs typeface="Verdana" panose="020b0604030504040204" pitchFamily="34" charset="0"/>
          </a:endParaRPr>
        </a:p>
      </dsp:txBody>
      <dsp:txXfrm>
        <a:off x="5663245" y="963493"/>
        <a:ext cx="2829548" cy="820565"/>
      </dsp:txXfrm>
    </dsp:sp>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37" name=""/>
      <dsp:cNvGrpSpPr/>
    </dsp:nvGrpSpPr>
    <dsp:grpSpPr/>
    <dsp:sp modelId="{A15EDBF6-FE02-4C9C-A0C7-7D767CBBA66D}">
      <dsp:nvSpPr>
        <dsp:cNvPr id="38" name=""/>
        <dsp:cNvSpPr/>
      </dsp:nvSpPr>
      <dsp:spPr>
        <a:xfrm>
          <a:off x="1569"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Apkopojiet visu pieejamo informāciju</a:t>
          </a:r>
          <a:endParaRPr lang="lv-LV" sz="1600" b="1" kern="1200">
            <a:solidFill>
              <a:schemeClr val="bg1">
                <a:lumMod val="75000"/>
              </a:schemeClr>
            </a:solidFill>
          </a:endParaRPr>
        </a:p>
      </dsp:txBody>
      <dsp:txXfrm>
        <a:off x="27994" y="1447528"/>
        <a:ext cx="1751567" cy="849358"/>
      </dsp:txXfrm>
    </dsp:sp>
    <dsp:sp modelId="{53E1FCA5-D7A2-42F4-B409-6E5F13FBEF41}">
      <dsp:nvSpPr>
        <dsp:cNvPr id="39" name=""/>
        <dsp:cNvSpPr/>
      </dsp:nvSpPr>
      <dsp:spPr>
        <a:xfrm>
          <a:off x="2257092"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Apsveriet informācijas nepieciešamību</a:t>
          </a:r>
          <a:endParaRPr lang="lv-LV" sz="1600" b="1" kern="1200">
            <a:solidFill>
              <a:schemeClr val="bg1">
                <a:lumMod val="75000"/>
              </a:schemeClr>
            </a:solidFill>
          </a:endParaRPr>
        </a:p>
      </dsp:txBody>
      <dsp:txXfrm>
        <a:off x="2283517" y="1447528"/>
        <a:ext cx="1751567" cy="849358"/>
      </dsp:txXfrm>
    </dsp:sp>
    <dsp:sp modelId="{BF08C423-0B8E-4363-AA36-B7DCB0C0F10A}">
      <dsp:nvSpPr>
        <dsp:cNvPr id="40" name=""/>
        <dsp:cNvSpPr/>
      </dsp:nvSpPr>
      <dsp:spPr>
        <a:xfrm>
          <a:off x="4469578" y="1416439"/>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Apziniet trūkstošo informāciju</a:t>
          </a:r>
          <a:endParaRPr lang="lv-LV" sz="1600" b="1" kern="1200">
            <a:solidFill>
              <a:schemeClr val="bg1">
                <a:lumMod val="75000"/>
              </a:schemeClr>
            </a:solidFill>
          </a:endParaRPr>
        </a:p>
      </dsp:txBody>
      <dsp:txXfrm>
        <a:off x="4496003" y="1442864"/>
        <a:ext cx="1751567" cy="849358"/>
      </dsp:txXfrm>
    </dsp:sp>
    <dsp:sp modelId="{4FB404ED-7101-44C4-8984-EC1E35728206}">
      <dsp:nvSpPr>
        <dsp:cNvPr id="41" name=""/>
        <dsp:cNvSpPr/>
      </dsp:nvSpPr>
      <dsp:spPr>
        <a:xfrm>
          <a:off x="6768136"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Iegūstiet jaunu informāciju</a:t>
          </a:r>
          <a:endParaRPr lang="lv-LV" sz="1600" b="1" kern="1200">
            <a:solidFill>
              <a:schemeClr val="bg1">
                <a:lumMod val="75000"/>
              </a:schemeClr>
            </a:solidFill>
          </a:endParaRPr>
        </a:p>
      </dsp:txBody>
      <dsp:txXfrm>
        <a:off x="6794561" y="1447528"/>
        <a:ext cx="1751567" cy="849358"/>
      </dsp:txXfrm>
    </dsp:sp>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41" name=""/>
      <dsp:cNvGrpSpPr/>
    </dsp:nvGrpSpPr>
    <dsp:grpSpPr/>
    <dsp:sp modelId="{A15EDBF6-FE02-4C9C-A0C7-7D767CBBA66D}">
      <dsp:nvSpPr>
        <dsp:cNvPr id="42" name=""/>
        <dsp:cNvSpPr/>
      </dsp:nvSpPr>
      <dsp:spPr>
        <a:xfrm>
          <a:off x="155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Apkopojiet visu pieejamo informāciju</a:t>
          </a:r>
          <a:endParaRPr lang="lv-LV" sz="1600" b="1" kern="1200" noProof="0">
            <a:solidFill>
              <a:schemeClr val="bg1">
                <a:lumMod val="75000"/>
              </a:schemeClr>
            </a:solidFill>
          </a:endParaRPr>
        </a:p>
      </dsp:txBody>
      <dsp:txXfrm>
        <a:off x="27759" y="1739127"/>
        <a:ext cx="1736857" cy="842225"/>
      </dsp:txXfrm>
    </dsp:sp>
    <dsp:sp modelId="{53E1FCA5-D7A2-42F4-B409-6E5F13FBEF41}">
      <dsp:nvSpPr>
        <dsp:cNvPr id="43" name=""/>
        <dsp:cNvSpPr/>
      </dsp:nvSpPr>
      <dsp:spPr>
        <a:xfrm>
          <a:off x="223813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Apsveriet informācijas nepieciešamību</a:t>
          </a:r>
          <a:endParaRPr lang="lv-LV" sz="1600" b="1" kern="1200" noProof="0">
            <a:solidFill>
              <a:schemeClr val="bg1">
                <a:lumMod val="75000"/>
              </a:schemeClr>
            </a:solidFill>
          </a:endParaRPr>
        </a:p>
      </dsp:txBody>
      <dsp:txXfrm>
        <a:off x="2264339" y="1739127"/>
        <a:ext cx="1736857" cy="842225"/>
      </dsp:txXfrm>
    </dsp:sp>
    <dsp:sp modelId="{BF08C423-0B8E-4363-AA36-B7DCB0C0F10A}">
      <dsp:nvSpPr>
        <dsp:cNvPr id="44" name=""/>
        <dsp:cNvSpPr/>
      </dsp:nvSpPr>
      <dsp:spPr>
        <a:xfrm>
          <a:off x="4432042" y="1708298"/>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Apziniet trūkstošo informāciju</a:t>
          </a:r>
          <a:endParaRPr lang="lv-LV" sz="1600" b="1" kern="1200" noProof="0">
            <a:solidFill>
              <a:schemeClr val="bg1">
                <a:lumMod val="75000"/>
              </a:schemeClr>
            </a:solidFill>
          </a:endParaRPr>
        </a:p>
      </dsp:txBody>
      <dsp:txXfrm>
        <a:off x="4458245" y="1734501"/>
        <a:ext cx="1736857" cy="842225"/>
      </dsp:txXfrm>
    </dsp:sp>
    <dsp:sp modelId="{4FB404ED-7101-44C4-8984-EC1E35728206}">
      <dsp:nvSpPr>
        <dsp:cNvPr id="45" name=""/>
        <dsp:cNvSpPr/>
      </dsp:nvSpPr>
      <dsp:spPr>
        <a:xfrm>
          <a:off x="6711295"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Iegūstiet jaunu informāciju</a:t>
          </a:r>
          <a:endParaRPr lang="lv-LV" sz="1600" b="1" kern="1200" noProof="0">
            <a:solidFill>
              <a:schemeClr val="bg1">
                <a:lumMod val="75000"/>
              </a:schemeClr>
            </a:solidFill>
          </a:endParaRPr>
        </a:p>
      </dsp:txBody>
      <dsp:txXfrm>
        <a:off x="6737498" y="1739127"/>
        <a:ext cx="1736857" cy="842225"/>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type="rightArrow" r:blip="">
            <dgm:adjLst/>
          </dgm:shape>
        </dgm:if>
        <dgm:else name="Name2">
          <dgm:shape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fact="1"/>
            <dgm:rule type="primFontSz" val="5"/>
          </dgm:ruleLst>
        </dgm:layoutNode>
        <dgm:forEach name="Name7" axis="followSib" ptType="sibTrans" cnt="1">
          <dgm:layoutNode name="sibTrans">
            <dgm:alg type="sp"/>
            <dgm:shape r:blip="">
              <dgm:adjLst/>
            </dgm:shape>
            <dgm:presOf/>
            <dgm:constrLst/>
            <dgm:ruleLst/>
          </dgm:layoutNode>
        </dgm:forEach>
      </dgm:forEach>
    </dgm:layoutNode>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type="rect" r:blip="" zOrderOff="1" hideGeom="1">
                    <dgm:adjLst/>
                  </dgm:shape>
                </dgm:if>
                <dgm:else name="Name9">
                  <dgm:shape type="rect" r:blip="">
                    <dgm:adjLst/>
                  </dgm:shape>
                </dgm:else>
              </dgm:choose>
              <dgm:presOf axis="self"/>
              <dgm:constrLst/>
              <dgm:ruleLst>
                <dgm:rule type="primFontSz" val="5"/>
              </dgm:ruleLst>
            </dgm:layoutNode>
            <dgm:choose name="Name10">
              <dgm:if name="Name11" axis="ch" ptType="node" func="cnt" op="gte" val="1">
                <dgm:layoutNode name="entireBox">
                  <dgm:alg type="sp"/>
                  <dgm:shape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16"/>
            </dgm:choose>
          </dgm:layoutNode>
        </dgm:if>
        <dgm:else name="Name17">
          <dgm:layoutNode name="arrowAndChildren">
            <dgm:alg type="composite"/>
            <dgm:shape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type="rect" r:blip="" zOrderOff="1" hideGeom="1">
                    <dgm:adjLst/>
                  </dgm:shape>
                </dgm:if>
                <dgm:else name="Name23">
                  <dgm:shape rot="180" type="upArrowCallout" r:blip="">
                    <dgm:adjLst/>
                  </dgm:shape>
                </dgm:else>
              </dgm:choose>
              <dgm:presOf axis="self"/>
              <dgm:constrLst/>
              <dgm:ruleLst>
                <dgm:rule type="primFontSz" val="5"/>
              </dgm:ruleLst>
            </dgm:layoutNode>
            <dgm:choose name="Name24">
              <dgm:if name="Name25" axis="ch" ptType="node" func="cnt" op="gte" val="1">
                <dgm:layoutNode name="arrow">
                  <dgm:alg type="sp"/>
                  <dgm:shape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30"/>
            </dgm:choose>
          </dgm:layoutNode>
        </dgm:else>
      </dgm:choose>
      <dgm:forEach name="Name31" axis="precedSib" ptType="sibTrans" st="-1" cnt="1">
        <dgm:layoutNode name="sp">
          <dgm:alg type="sp"/>
          <dgm:shape r:blip="">
            <dgm:adjLst/>
          </dgm:shape>
          <dgm:presOf axis="self"/>
          <dgm:constrLst/>
          <dgm:ruleLst/>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4958" cy="498106"/>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sz="quarter" idx="1"/>
          </p:nvPr>
        </p:nvSpPr>
        <p:spPr>
          <a:xfrm>
            <a:off x="3851100" y="0"/>
            <a:ext cx="2944958" cy="498106"/>
          </a:xfrm>
          <a:prstGeom prst="rect">
            <a:avLst/>
          </a:prstGeom>
        </p:spPr>
        <p:txBody>
          <a:bodyPr vert="horz" lIns="92985" tIns="46493" rIns="92985" bIns="46493" rtlCol="0"/>
          <a:lstStyle>
            <a:lvl1pPr algn="r">
              <a:defRPr sz="1200"/>
            </a:lvl1pPr>
          </a:lstStyle>
          <a:p>
            <a:fld id="{999B5EF8-DA1C-4468-905D-0C6FB942DF97}" type="datetimeFigureOut">
              <a:rPr lang="en-GB" smtClean="0"/>
              <a:t>29/05/2017</a:t>
            </a:fld>
            <a:endParaRPr lang="lv-LV"/>
          </a:p>
        </p:txBody>
      </p:sp>
      <p:sp>
        <p:nvSpPr>
          <p:cNvPr id="4" name="Footer Placeholder 3"/>
          <p:cNvSpPr>
            <a:spLocks noGrp="1"/>
          </p:cNvSpPr>
          <p:nvPr>
            <p:ph type="ftr" sz="quarter" idx="2"/>
          </p:nvPr>
        </p:nvSpPr>
        <p:spPr>
          <a:xfrm>
            <a:off x="0" y="9428536"/>
            <a:ext cx="2944958" cy="498105"/>
          </a:xfrm>
          <a:prstGeom prst="rect">
            <a:avLst/>
          </a:prstGeom>
        </p:spPr>
        <p:txBody>
          <a:bodyPr vert="horz" lIns="92985" tIns="46493" rIns="92985" bIns="46493" rtlCol="0" anchor="b"/>
          <a:lstStyle>
            <a:lvl1pPr algn="l">
              <a:defRPr sz="1200"/>
            </a:lvl1pPr>
          </a:lstStyle>
          <a:p>
            <a:endParaRPr lang="en-GB"/>
          </a:p>
        </p:txBody>
      </p:sp>
      <p:sp>
        <p:nvSpPr>
          <p:cNvPr id="5" name="Slide Number Placeholder 4"/>
          <p:cNvSpPr>
            <a:spLocks noGrp="1"/>
          </p:cNvSpPr>
          <p:nvPr>
            <p:ph type="sldNum" sz="quarter" idx="3"/>
          </p:nvPr>
        </p:nvSpPr>
        <p:spPr>
          <a:xfrm>
            <a:off x="3851100" y="9428536"/>
            <a:ext cx="2944958" cy="498105"/>
          </a:xfrm>
          <a:prstGeom prst="rect">
            <a:avLst/>
          </a:prstGeom>
        </p:spPr>
        <p:txBody>
          <a:bodyPr vert="horz" lIns="92985" tIns="46493" rIns="92985" bIns="46493" rtlCol="0" anchor="b"/>
          <a:lstStyle>
            <a:lvl1pPr algn="r">
              <a:defRPr sz="1200"/>
            </a:lvl1pPr>
          </a:lstStyle>
          <a:p>
            <a:fld id="{5339CA56-0273-4087-97AF-15A52A6755A0}" type="slidenum">
              <a:rPr lang="en-GB" smtClean="0"/>
              <a:t>‹#›</a:t>
            </a:fld>
            <a:endParaRPr lang="lv-LV"/>
          </a:p>
        </p:txBody>
      </p:sp>
    </p:spTree>
    <p:extLst>
      <p:ext uri="{BB962C8B-B14F-4D97-AF65-F5344CB8AC3E}">
        <p14:creationId xmlns:p14="http://schemas.microsoft.com/office/powerpoint/2010/main" val="13946743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1" y="0"/>
            <a:ext cx="2945659" cy="496332"/>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985" tIns="46493" rIns="92985" bIns="46493" rtlCol="0"/>
          <a:lstStyle>
            <a:lvl1pPr algn="r">
              <a:defRPr sz="1200"/>
            </a:lvl1pPr>
          </a:lstStyle>
          <a:p>
            <a:fld id="{C8E478A7-AFE6-4A1C-B985-B1032FA8D500}" type="datetimeFigureOut">
              <a:rPr lang="en-GB" smtClean="0"/>
              <a:t>29/05/2017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6"/>
            <a:ext cx="5438140" cy="4466987"/>
          </a:xfrm>
          <a:prstGeom prst="rect">
            <a:avLst/>
          </a:prstGeom>
        </p:spPr>
        <p:txBody>
          <a:bodyPr vert="horz" lIns="92985" tIns="46493" rIns="92985" bIns="464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2985" tIns="46493" rIns="92985" bIns="4649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985" tIns="46493" rIns="92985" bIns="46493" rtlCol="0" anchor="b"/>
          <a:lstStyle>
            <a:lvl1pPr algn="r">
              <a:defRPr sz="1200"/>
            </a:lvl1pPr>
          </a:lstStyle>
          <a:p>
            <a:fld id="{68DD4212-E431-464C-A3C7-FAC7436F6DC4}" type="slidenum">
              <a:rPr lang="en-GB" smtClean="0"/>
              <a:t>‹#›</a:t>
            </a:fld>
            <a:endParaRPr lang="lv-LV"/>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lv-LV"/>
          </a:p>
        </p:txBody>
      </p:sp>
    </p:spTree>
    <p:extLst>
      <p:ext uri="{BB962C8B-B14F-4D97-AF65-F5344CB8AC3E}">
        <p14:creationId xmlns:p14="http://schemas.microsoft.com/office/powerpoint/2010/main" val="2290896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1"/>
              <a:t>Pierādījumu nozīmīguma pieeja </a:t>
            </a:r>
          </a:p>
          <a:p>
            <a:r>
              <a:rPr lang="lv-LV" smtClean="0"/>
              <a:t>Tā ir pierādījumu apkopošana no vairākiem neatkarīgiem informācijas avotiem. Šī pieeja ir īpaši noderīga šādos gadījumos: </a:t>
            </a:r>
            <a:endParaRPr lang="lv-LV"/>
          </a:p>
          <a:p>
            <a:pPr marL="174348" indent="-174348">
              <a:buFont typeface="Arial" panose="020b0604020202020204" pitchFamily="34" charset="0"/>
              <a:buChar char="•"/>
            </a:pPr>
            <a:r>
              <a:rPr lang="lv-LV" smtClean="0"/>
              <a:t>ja nepietiek ar vienu pierādījumu, lai varētu izpildīt informācijas prasību (piemēram, nestandarta testu), un jums ir citi pierādījumi rezultāta pamatošanai, vai</a:t>
            </a:r>
          </a:p>
          <a:p>
            <a:pPr marL="174348" indent="-174348">
              <a:buFont typeface="Arial" panose="020b0604020202020204" pitchFamily="34" charset="0"/>
              <a:buChar char="•"/>
            </a:pPr>
            <a:r>
              <a:rPr lang="lv-LV" smtClean="0"/>
              <a:t>ja atsevišķo pētījumu rezultāti ir pretrunīgi. Šajā gadījumā ekspertam jānosaka katra atsevišķā pierādījuma nozīmīgums un jāizdara slēdziens.</a:t>
            </a:r>
          </a:p>
          <a:p>
            <a:endParaRPr lang="lv-LV"/>
          </a:p>
          <a:p>
            <a:r>
              <a:rPr lang="lv-LV" b="1" i="1"/>
              <a:t>(Q)SAR</a:t>
            </a:r>
          </a:p>
          <a:p>
            <a:pPr defTabSz="929853">
              <a:spcBef>
                <a:spcPts val="1220"/>
              </a:spcBef>
              <a:defRPr/>
            </a:pPr>
            <a:r>
              <a:rPr lang="lv-LV" i="1" smtClean="0"/>
              <a:t>QSAR </a:t>
            </a:r>
            <a:r>
              <a:rPr lang="lv-LV" smtClean="0"/>
              <a:t>(kvantitatīvie struktūras aktivitātes attiecības modeļi) ir matemātiski modeļi, ar ko prognozē vielu parametrus no to ķīmiskās struktūras. </a:t>
            </a:r>
          </a:p>
          <a:p>
            <a:pPr defTabSz="929853">
              <a:spcBef>
                <a:spcPts val="1220"/>
              </a:spcBef>
              <a:defRPr/>
            </a:pPr>
            <a:r>
              <a:rPr lang="lv-LV" i="1" smtClean="0"/>
              <a:t>(Q)SAR</a:t>
            </a:r>
            <a:r>
              <a:rPr lang="lv-LV" smtClean="0"/>
              <a:t> būtu jāizmanto vienkāršu parametru (piemēram, fizikāli ķīmisko īpašību) prognozēšanai, jo attiecībā uz sarežģītāku īpašību prognozēšanu to rezultāti ir mazāk ticami. </a:t>
            </a:r>
          </a:p>
          <a:p>
            <a:pPr defTabSz="929853">
              <a:spcBef>
                <a:spcPts val="1220"/>
              </a:spcBef>
              <a:defRPr/>
            </a:pPr>
            <a:r>
              <a:rPr lang="lv-LV" smtClean="0"/>
              <a:t>Tie ir noderīgi arī gadījumos, kad vielas testēšana ir sarežģīta (piemēram, zemas šķīdības gadījumā). </a:t>
            </a:r>
          </a:p>
          <a:p>
            <a:pPr defTabSz="929853">
              <a:spcBef>
                <a:spcPts val="1220"/>
              </a:spcBef>
              <a:defRPr/>
            </a:pPr>
            <a:r>
              <a:rPr lang="lv-LV" i="1" smtClean="0"/>
              <a:t>ECHA</a:t>
            </a:r>
            <a:r>
              <a:rPr lang="lv-LV" smtClean="0"/>
              <a:t> ir atjauninājusi praktisko rokasgrāmatu par </a:t>
            </a:r>
            <a:r>
              <a:rPr lang="lv-LV" i="1" smtClean="0"/>
              <a:t>QSAR</a:t>
            </a:r>
            <a:r>
              <a:rPr lang="lv-LV" smtClean="0"/>
              <a:t>, papildinot to ar piemēriem un noderīgiem padomiem. Praktiskajā rokasgrāmatā ir iekļauts arī to programmrīku saraksts, kurus var izmantot dažādu </a:t>
            </a:r>
            <a:r>
              <a:rPr lang="lv-LV" i="1" smtClean="0"/>
              <a:t>REACH</a:t>
            </a:r>
            <a:r>
              <a:rPr lang="lv-LV" smtClean="0"/>
              <a:t> parametru prognozēšanai (daži no rīkiem ir bezmaksas).</a:t>
            </a:r>
          </a:p>
          <a:p>
            <a:pPr>
              <a:spcBef>
                <a:spcPts val="1220"/>
              </a:spcBef>
            </a:pPr>
            <a:endParaRPr lang="lv-LV" sz="2000"/>
          </a:p>
          <a:p>
            <a:pPr>
              <a:spcBef>
                <a:spcPts val="1220"/>
              </a:spcBef>
            </a:pPr>
            <a:r>
              <a:rPr lang="lv-LV" sz="2000"/>
              <a:t>Bez maksas var izmantot arī programmatūru </a:t>
            </a:r>
            <a:r>
              <a:rPr lang="lv-LV" sz="2000" b="1" i="1"/>
              <a:t>QSAR Toolbox</a:t>
            </a:r>
            <a:r>
              <a:rPr lang="lv-LV" sz="2000"/>
              <a:t>. </a:t>
            </a:r>
            <a:r>
              <a:rPr lang="lv-LV" sz="2000" i="1"/>
              <a:t>QSAR Toolbox</a:t>
            </a:r>
            <a:r>
              <a:rPr lang="lv-LV" sz="2000"/>
              <a:t> var izmantot, lai:</a:t>
            </a:r>
          </a:p>
          <a:p>
            <a:pPr marL="634432" lvl="1" indent="-272822">
              <a:buFont typeface="Arial" panose="020b0604020202020204" pitchFamily="34" charset="0"/>
              <a:buChar char="•"/>
            </a:pPr>
            <a:r>
              <a:rPr lang="lv-LV" sz="1800"/>
              <a:t>izgūtu eksperimentu datus,</a:t>
            </a:r>
          </a:p>
          <a:p>
            <a:pPr marL="634432" lvl="1" indent="-272822">
              <a:buFont typeface="Arial" panose="020b0604020202020204" pitchFamily="34" charset="0"/>
              <a:buChar char="•"/>
            </a:pPr>
            <a:r>
              <a:rPr lang="lv-LV" sz="1800"/>
              <a:t>atrastu līdzīgas vielas (analogus),</a:t>
            </a:r>
          </a:p>
          <a:p>
            <a:pPr marL="634432" lvl="1" indent="-272822">
              <a:buFont typeface="Arial" panose="020b0604020202020204" pitchFamily="34" charset="0"/>
              <a:buChar char="•"/>
            </a:pPr>
            <a:r>
              <a:rPr lang="lv-LV" sz="1800"/>
              <a:t>veidotu vielu kategorijas,</a:t>
            </a:r>
          </a:p>
          <a:p>
            <a:pPr marL="634432" lvl="1" indent="-272822">
              <a:buFont typeface="Arial" panose="020b0604020202020204" pitchFamily="34" charset="0"/>
              <a:buChar char="•"/>
            </a:pPr>
            <a:r>
              <a:rPr lang="lv-LV" sz="1800"/>
              <a:t>prognozētu īpašības, izmantojot analoģiju un </a:t>
            </a:r>
            <a:r>
              <a:rPr lang="lv-LV" sz="1800" i="1"/>
              <a:t>QSAR</a:t>
            </a:r>
            <a:r>
              <a:rPr lang="lv-LV" sz="1800"/>
              <a:t>.</a:t>
            </a:r>
          </a:p>
          <a:p>
            <a:pPr marL="361610" lvl="1"/>
            <a:endParaRPr lang="lv-LV" sz="1800"/>
          </a:p>
          <a:p>
            <a:r>
              <a:rPr lang="lv-LV" b="1" i="1"/>
              <a:t>In vitro </a:t>
            </a:r>
            <a:r>
              <a:rPr lang="lv-LV" b="1"/>
              <a:t>testi</a:t>
            </a:r>
          </a:p>
          <a:p>
            <a:pPr defTabSz="929853">
              <a:defRPr/>
            </a:pPr>
            <a:r>
              <a:rPr lang="lv-LV" i="1"/>
              <a:t>In vitro </a:t>
            </a:r>
            <a:r>
              <a:rPr lang="lv-LV" smtClean="0"/>
              <a:t>testi, ko veic kontrolētā vidē, piemēram, mēģenē vai </a:t>
            </a:r>
            <a:r>
              <a:rPr lang="lv-LV" i="1" smtClean="0"/>
              <a:t>Petri</a:t>
            </a:r>
            <a:r>
              <a:rPr lang="lv-LV" smtClean="0"/>
              <a:t> trauciņā, ir vēl viens pielāgojumu veids, lai veiktu testus bez dzīvniekiem. Piemērotus </a:t>
            </a:r>
            <a:r>
              <a:rPr lang="lv-LV" i="1"/>
              <a:t>in vitro</a:t>
            </a:r>
            <a:r>
              <a:rPr lang="lv-LV" smtClean="0"/>
              <a:t> datus var izmantot kā atsevišķu pielāgojumu vai pierādījumu nozīmīguma pieejas kontekstā. Attiecībā uz dažiem parametriem </a:t>
            </a:r>
            <a:r>
              <a:rPr lang="lv-LV" i="1"/>
              <a:t>in vitro </a:t>
            </a:r>
            <a:r>
              <a:rPr lang="lv-LV" smtClean="0"/>
              <a:t>testi pašlaik ir nevis pielāgojumi, bet standartinformācijas prasības (pielikumu 1. sleja). Piemēram, neitrālsarkanā uzsūkšanas tests ir </a:t>
            </a:r>
            <a:r>
              <a:rPr lang="lv-LV" i="1"/>
              <a:t>in vitro </a:t>
            </a:r>
            <a:r>
              <a:rPr lang="lv-LV" smtClean="0"/>
              <a:t>tests, ko var izmantot kā pielāgojumu, novērtējot akūtu toksiskumu zīdītājiem saskaņā ar pierādījumu nozīmīguma pieeju.</a:t>
            </a:r>
          </a:p>
          <a:p>
            <a:pPr defTabSz="929853">
              <a:defRPr/>
            </a:pPr>
            <a:endParaRPr lang="lv-LV"/>
          </a:p>
          <a:p>
            <a:pPr defTabSz="929853">
              <a:defRPr/>
            </a:pPr>
            <a:r>
              <a:rPr lang="lv-LV" b="1"/>
              <a:t>Grupēšana un analoģija</a:t>
            </a:r>
          </a:p>
          <a:p>
            <a:pPr defTabSz="929853">
              <a:defRPr/>
            </a:pPr>
            <a:r>
              <a:rPr lang="lv-LV" smtClean="0"/>
              <a:t>Analoģijas princips ir vienas vai vairāku vielu datu izmantošana, lai novērstu citas vielas datu trūkumu. Parasti to izmanto gadījumos, kad trūkst datu par konkrētu vielas parametru, bet ir kvalitatīvi eksperimentu dati par vielu, kas ir ļoti līdzīga vai atbilstoša jūsu vielai. Izmantojot analoģijas principu vai citus pielāgojumus, ir ļoti svarīgi iesniegt pietiekamu pamatojumu un dokumentāciju.</a:t>
            </a:r>
            <a:endParaRPr lang="lv-LV"/>
          </a:p>
          <a:p>
            <a:pPr defTabSz="929853">
              <a:defRPr/>
            </a:pPr>
            <a:endParaRPr lang="lv-LV"/>
          </a:p>
          <a:p>
            <a:pPr defTabSz="929853">
              <a:defRPr/>
            </a:pPr>
            <a:r>
              <a:rPr lang="lv-LV" b="1"/>
              <a:t>Noderīgas saites</a:t>
            </a:r>
          </a:p>
          <a:p>
            <a:pPr defTabSz="929853">
              <a:defRPr/>
            </a:pPr>
            <a:r>
              <a:rPr lang="lv-LV" smtClean="0"/>
              <a:t>https://echa.europa.eu/practical-guides</a:t>
            </a:r>
          </a:p>
          <a:p>
            <a:pPr marL="174348" indent="-174348">
              <a:buFont typeface="Arial" panose="020b0604020202020204" pitchFamily="34" charset="0"/>
              <a:buChar char="•"/>
            </a:pPr>
            <a:r>
              <a:rPr lang="lv-LV" smtClean="0"/>
              <a:t>Kā izmantot alternatīvas testēšanai ar dzīvniekiem, lai izpildītu </a:t>
            </a:r>
            <a:r>
              <a:rPr lang="lv-LV" i="1" smtClean="0"/>
              <a:t>REACH</a:t>
            </a:r>
            <a:r>
              <a:rPr lang="lv-LV" smtClean="0"/>
              <a:t> reģistrācijas dokumentācijā norādāmās informācijas prasības </a:t>
            </a:r>
          </a:p>
          <a:p>
            <a:pPr marL="174348" indent="-174348">
              <a:buFont typeface="Arial" panose="020b0604020202020204" pitchFamily="34" charset="0"/>
              <a:buChar char="•"/>
            </a:pPr>
            <a:r>
              <a:rPr lang="lv-LV" smtClean="0"/>
              <a:t>Kā izmantot </a:t>
            </a:r>
            <a:r>
              <a:rPr lang="lv-LV" i="1" smtClean="0"/>
              <a:t>(Q)SAR </a:t>
            </a:r>
            <a:r>
              <a:rPr lang="lv-LV" smtClean="0"/>
              <a:t>un ziņot par tiem</a:t>
            </a:r>
          </a:p>
          <a:p>
            <a:pPr marL="174348" indent="-174348" defTabSz="929853">
              <a:buFont typeface="Arial" panose="020b0604020202020204" pitchFamily="34" charset="0"/>
              <a:buChar char="•"/>
              <a:defRPr/>
            </a:pPr>
            <a:endParaRPr lang="lv-LV"/>
          </a:p>
          <a:p>
            <a:pPr defTabSz="929853">
              <a:defRPr/>
            </a:pPr>
            <a:r>
              <a:rPr lang="lv-LV" smtClean="0"/>
              <a:t>https://echa.europa.eu/support/registration/how-to-avoid-unnecessary-testing-on-animals/grouping-of-substances-and-read-across</a:t>
            </a:r>
          </a:p>
          <a:p>
            <a:pPr marL="174348" indent="-174348" defTabSz="929853">
              <a:buFont typeface="Arial" panose="020b0604020202020204" pitchFamily="34" charset="0"/>
              <a:buChar char="•"/>
              <a:defRPr/>
            </a:pPr>
            <a:r>
              <a:rPr lang="lv-LV" smtClean="0"/>
              <a:t>Vērtēšanas sistēma pēc analoģijas principa (</a:t>
            </a:r>
            <a:r>
              <a:rPr lang="lv-LV" i="1" smtClean="0"/>
              <a:t>RAAF</a:t>
            </a:r>
            <a:r>
              <a:rPr lang="lv-LV" smtClean="0"/>
              <a:t>) </a:t>
            </a:r>
            <a:r>
              <a:rPr lang="lv-LV" b="1" smtClean="0"/>
              <a:t>palīdzēs saprast, kā </a:t>
            </a:r>
            <a:r>
              <a:rPr lang="lv-LV" b="1" i="1" smtClean="0"/>
              <a:t>ECHA</a:t>
            </a:r>
            <a:r>
              <a:rPr lang="lv-LV" b="1" smtClean="0"/>
              <a:t> vērtē analoģijas pielāgojumus. </a:t>
            </a:r>
          </a:p>
          <a:p>
            <a:pPr marL="174348" indent="-174348" defTabSz="929853">
              <a:buFont typeface="Arial" panose="020b0604020202020204" pitchFamily="34" charset="0"/>
              <a:buChar char="•"/>
              <a:defRPr/>
            </a:pPr>
            <a:endParaRPr lang="lv-LV" b="1" smtClean="0"/>
          </a:p>
          <a:p>
            <a:pPr defTabSz="929853">
              <a:defRPr/>
            </a:pPr>
            <a:r>
              <a:rPr lang="lv-LV" b="0" smtClean="0"/>
              <a:t>https://echa.europa.eu/support/oecd-qsar-toolbox </a:t>
            </a:r>
          </a:p>
          <a:p>
            <a:pPr marL="174348" indent="-174348" defTabSz="929853">
              <a:buFont typeface="Arial" panose="020b0604020202020204" pitchFamily="34" charset="0"/>
              <a:buChar char="•"/>
              <a:defRPr/>
            </a:pPr>
            <a:r>
              <a:rPr lang="lv-LV" b="0" smtClean="0"/>
              <a:t>ESAO </a:t>
            </a:r>
            <a:r>
              <a:rPr lang="lv-LV" b="0" i="1" smtClean="0"/>
              <a:t>QSAR Toolbox</a:t>
            </a:r>
            <a:endParaRPr lang="lv-LV" b="0" smtClean="0"/>
          </a:p>
          <a:p>
            <a:pPr marL="174348" indent="-174348" defTabSz="929853">
              <a:buFont typeface="Arial" panose="020b0604020202020204" pitchFamily="34" charset="0"/>
              <a:buChar char="•"/>
              <a:defRPr/>
            </a:pPr>
            <a:endParaRPr lang="lv-LV" b="1"/>
          </a:p>
          <a:p>
            <a:endParaRPr lang="lv-LV"/>
          </a:p>
          <a:p>
            <a:endParaRPr lang="lv-LV" b="1"/>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lv-LV"/>
          </a:p>
        </p:txBody>
      </p:sp>
    </p:spTree>
    <p:extLst>
      <p:ext uri="{BB962C8B-B14F-4D97-AF65-F5344CB8AC3E}">
        <p14:creationId xmlns:p14="http://schemas.microsoft.com/office/powerpoint/2010/main" val="51042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lv-LV"/>
          </a:p>
        </p:txBody>
      </p:sp>
    </p:spTree>
    <p:extLst>
      <p:ext uri="{BB962C8B-B14F-4D97-AF65-F5344CB8AC3E}">
        <p14:creationId xmlns:p14="http://schemas.microsoft.com/office/powerpoint/2010/main" val="332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lv-LV" smtClean="0"/>
              <a:t>Šajā slaidā ir sniegti daži ilustratīvi piemēri par to, kā, plānojot testēšanu, jāņem vērā vielas īpašības un iedarbība.</a:t>
            </a:r>
          </a:p>
          <a:p>
            <a:pPr marL="174348" indent="-174348" defTabSz="929853">
              <a:buFontTx/>
              <a:buChar char="-"/>
              <a:defRPr/>
            </a:pPr>
            <a:endParaRPr lang="lv-LV"/>
          </a:p>
          <a:p>
            <a:pPr defTabSz="929853">
              <a:defRPr/>
            </a:pPr>
            <a:r>
              <a:rPr lang="lv-LV" b="1"/>
              <a:t>Noderīgas saites</a:t>
            </a:r>
          </a:p>
          <a:p>
            <a:pPr defTabSz="929853">
              <a:defRPr/>
            </a:pPr>
            <a:r>
              <a:rPr lang="lv-LV" smtClean="0"/>
              <a:t>https://echa.europa.eu/support/registration/what-information-you-need/adaptations-to-the-standard-information-requirements</a:t>
            </a:r>
          </a:p>
          <a:p>
            <a:pPr defTabSz="929853">
              <a:defRPr/>
            </a:pPr>
            <a:endParaRPr lang="lv-LV"/>
          </a:p>
          <a:p>
            <a:pPr defTabSz="929853">
              <a:defRPr/>
            </a:pPr>
            <a:r>
              <a:rPr lang="lv-LV" smtClean="0"/>
              <a:t>https://echa.europa.eu/support/registration/strategy-for-gathering-your-data</a:t>
            </a:r>
          </a:p>
          <a:p>
            <a:pPr defTabSz="929853">
              <a:defRPr/>
            </a:pPr>
            <a:endParaRPr lang="lv-LV"/>
          </a:p>
          <a:p>
            <a:pPr defTabSz="929853">
              <a:defRPr/>
            </a:pPr>
            <a:endParaRPr lang="lv-LV"/>
          </a:p>
          <a:p>
            <a:pPr marL="174348" indent="-174348">
              <a:buFontTx/>
              <a:buChar char="-"/>
            </a:pPr>
            <a:endParaRPr lang="lv-LV" baseline="0" smtClean="0"/>
          </a:p>
          <a:p>
            <a:endParaRPr lang="lv-LV"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lv-LV"/>
          </a:p>
        </p:txBody>
      </p:sp>
    </p:spTree>
    <p:extLst>
      <p:ext uri="{BB962C8B-B14F-4D97-AF65-F5344CB8AC3E}">
        <p14:creationId xmlns:p14="http://schemas.microsoft.com/office/powerpoint/2010/main" val="3600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noProof="0" smtClean="0"/>
              <a:t>Šajā darbplūsmā ir sniegts kopsavilkums par pieeju datu apkopošanai, apvienojot dažādus vispārīgos pielāgojumus. Šis process jāveic attiecībā uz katru vielas īpašību.</a:t>
            </a:r>
          </a:p>
          <a:p>
            <a:endParaRPr lang="lv-LV" baseline="0" noProof="0" smtClean="0"/>
          </a:p>
          <a:p>
            <a:r>
              <a:rPr lang="lv-LV" baseline="0" noProof="0" smtClean="0"/>
              <a:t>Ņemot vērā visus esošos datus, jums: </a:t>
            </a:r>
          </a:p>
          <a:p>
            <a:pPr marL="232463" indent="-232463">
              <a:buAutoNum type="arabicParenR"/>
            </a:pPr>
            <a:r>
              <a:rPr lang="lv-LV" baseline="0" noProof="0" smtClean="0"/>
              <a:t>jāpārbauda, vai ir iespējams izmantot pierādījumu nozīmīguma pieeju;</a:t>
            </a:r>
          </a:p>
          <a:p>
            <a:pPr marL="232463" indent="-232463">
              <a:buAutoNum type="arabicParenR"/>
            </a:pPr>
            <a:r>
              <a:rPr lang="lv-LV" baseline="0" noProof="0" smtClean="0"/>
              <a:t>vai informācijas prasību izpildei un klasificēšanas vajadzībām var piemērot analoģijas principu;</a:t>
            </a:r>
          </a:p>
          <a:p>
            <a:pPr marL="232463" indent="-232463">
              <a:buAutoNum type="arabicParenR"/>
            </a:pPr>
            <a:r>
              <a:rPr lang="lv-LV" baseline="0" noProof="0" smtClean="0"/>
              <a:t>gadījumos, kad ir vajadzīgi papildu dati, veiciet </a:t>
            </a:r>
            <a:r>
              <a:rPr lang="lv-LV" i="1" baseline="0" noProof="0" smtClean="0"/>
              <a:t>in vitro </a:t>
            </a:r>
            <a:r>
              <a:rPr lang="lv-LV" baseline="0" noProof="0" smtClean="0"/>
              <a:t>testus, ja ir pieejama ticama testēšanas metode;</a:t>
            </a:r>
          </a:p>
          <a:p>
            <a:pPr marL="232463" indent="-232463">
              <a:buAutoNum type="arabicParenR"/>
            </a:pPr>
            <a:r>
              <a:rPr lang="lv-LV" baseline="0" noProof="0" smtClean="0"/>
              <a:t>veiciet </a:t>
            </a:r>
            <a:r>
              <a:rPr lang="lv-LV" i="1" baseline="0" noProof="0" smtClean="0"/>
              <a:t>in vivo </a:t>
            </a:r>
            <a:r>
              <a:rPr lang="lv-LV" baseline="0" noProof="0" smtClean="0"/>
              <a:t>testus tikai tad, ja šādas metodes nav.</a:t>
            </a:r>
            <a:endParaRPr lang="lv-LV" noProof="0"/>
          </a:p>
        </p:txBody>
      </p:sp>
    </p:spTree>
    <p:extLst>
      <p:ext uri="{BB962C8B-B14F-4D97-AF65-F5344CB8AC3E}">
        <p14:creationId xmlns:p14="http://schemas.microsoft.com/office/powerpoint/2010/main" val="3408007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Jums būs jāiegūst informācija par jūsu vielas lietošanas veidiem arī no saviem klientiem. </a:t>
            </a:r>
          </a:p>
          <a:p>
            <a:endParaRPr lang="lv-LV" baseline="0" smtClean="0"/>
          </a:p>
          <a:p>
            <a:r>
              <a:rPr lang="lv-LV" smtClean="0"/>
              <a:t>Labs informācijas avots par tipiskiem lietošanas veidiem un lietošanas apstākļiem ir </a:t>
            </a:r>
            <a:r>
              <a:rPr lang="lv-LV" i="1" smtClean="0"/>
              <a:t>ECHA</a:t>
            </a:r>
            <a:r>
              <a:rPr lang="lv-LV" smtClean="0"/>
              <a:t> tīmekļa vietnē pieejamās nozaru lietošanas kartes. Jums būtu jāpārbauda arī jūsu uzņēmumā pieejamie dati un jāsazinās ar klientiem, lai noskaidrotu, kā viņi lieto vielu. </a:t>
            </a:r>
          </a:p>
          <a:p>
            <a:pPr defTabSz="929853">
              <a:defRPr/>
            </a:pPr>
            <a:endParaRPr lang="lv-LV"/>
          </a:p>
          <a:p>
            <a:r>
              <a:rPr lang="lv-LV" smtClean="0"/>
              <a:t>Lai precīzi zinātu, kāda informācija par vielas lietošanas veidiem jāapkopo, varat iepazīties arī ar </a:t>
            </a:r>
            <a:r>
              <a:rPr lang="lv-LV" i="1" smtClean="0"/>
              <a:t>IUCLID</a:t>
            </a:r>
            <a:r>
              <a:rPr lang="lv-LV" smtClean="0"/>
              <a:t> 6 formātu, kas jums būs jāizmanto lietošanas veidu un lietošanas apstākļu paziņošanai. </a:t>
            </a:r>
          </a:p>
          <a:p>
            <a:endParaRPr lang="lv-LV"/>
          </a:p>
          <a:p>
            <a:r>
              <a:rPr lang="lv-LV" b="1" baseline="0" smtClean="0"/>
              <a:t>Noderīgas saites</a:t>
            </a:r>
          </a:p>
          <a:p>
            <a:r>
              <a:rPr lang="lv-LV" smtClean="0"/>
              <a:t>https://echa.europa.eu/csr-es-roadmap/use-maps/concept</a:t>
            </a:r>
          </a:p>
          <a:p>
            <a:endParaRPr lang="lv-LV"/>
          </a:p>
          <a:p>
            <a:endParaRPr lang="lv-LV" smtClean="0"/>
          </a:p>
          <a:p>
            <a:endParaRPr lang="lv-LV" smtClean="0"/>
          </a:p>
          <a:p>
            <a:endParaRPr lang="lv-LV"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lv-LV"/>
          </a:p>
        </p:txBody>
      </p:sp>
    </p:spTree>
    <p:extLst>
      <p:ext uri="{BB962C8B-B14F-4D97-AF65-F5344CB8AC3E}">
        <p14:creationId xmlns:p14="http://schemas.microsoft.com/office/powerpoint/2010/main" val="26753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2000"/>
              <a:t>Pēc visu datu apkopošanas jums jāveic vielas klasificēšana un marķēšana. Ja vielai ir saskaņota klasifikācija, jums tā jāizmanto!</a:t>
            </a:r>
          </a:p>
          <a:p>
            <a:endParaRPr lang="lv-LV" sz="2000"/>
          </a:p>
          <a:p>
            <a:r>
              <a:rPr lang="lv-LV" sz="2000"/>
              <a:t>Var gadīties, ka jums būs jāpārskata vielas klasifikācija, ņemot vērā reģistrācijas vajadzībām apkopoto bīstamības informāciju: </a:t>
            </a:r>
          </a:p>
          <a:p>
            <a:endParaRPr lang="lv-LV" sz="1100"/>
          </a:p>
          <a:p>
            <a:pPr marL="634432" lvl="1" indent="-272822">
              <a:buFont typeface="Arial" panose="020b0604020202020204" pitchFamily="34" charset="0"/>
              <a:buChar char="•"/>
            </a:pPr>
            <a:r>
              <a:rPr lang="lv-LV" smtClean="0"/>
              <a:t>centieties panākt vienošanos </a:t>
            </a:r>
            <a:r>
              <a:rPr lang="lv-LV" i="1" smtClean="0"/>
              <a:t>SIEF</a:t>
            </a:r>
            <a:r>
              <a:rPr lang="lv-LV" smtClean="0"/>
              <a:t>,</a:t>
            </a:r>
          </a:p>
          <a:p>
            <a:pPr marL="634432" lvl="1" indent="-272822">
              <a:buFont typeface="Arial" panose="020b0604020202020204" pitchFamily="34" charset="0"/>
              <a:buChar char="•"/>
            </a:pPr>
            <a:r>
              <a:rPr lang="lv-LV" smtClean="0"/>
              <a:t>atšķirīgi piemaisījumu profili var būt atšķirīgas klasifikācijas iemesls – jūsu klasifikācija var atšķirties no līdzreģistrētāju klasifikācijas.</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lv-LV"/>
          </a:p>
        </p:txBody>
      </p:sp>
    </p:spTree>
    <p:extLst>
      <p:ext uri="{BB962C8B-B14F-4D97-AF65-F5344CB8AC3E}">
        <p14:creationId xmlns:p14="http://schemas.microsoft.com/office/powerpoint/2010/main" val="2527133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lv-LV" smtClean="0"/>
              <a:t>Bīstamības un riska novērtējumam ir ļoti svarīga nozīme </a:t>
            </a:r>
            <a:r>
              <a:rPr lang="lv-LV" i="1" smtClean="0"/>
              <a:t>REACH</a:t>
            </a:r>
            <a:r>
              <a:rPr lang="lv-LV" smtClean="0"/>
              <a:t> galveno mērķu sasniegšanā:</a:t>
            </a:r>
          </a:p>
          <a:p>
            <a:pPr marL="232463" indent="-232463" defTabSz="929853">
              <a:buFontTx/>
              <a:buAutoNum type="arabicParenR"/>
              <a:defRPr/>
            </a:pPr>
            <a:r>
              <a:rPr lang="lv-LV" smtClean="0"/>
              <a:t>jūs apliecināt, ka esat informēts par vielas īpašībām,</a:t>
            </a:r>
            <a:endParaRPr lang="lv-LV"/>
          </a:p>
          <a:p>
            <a:pPr marL="232463" indent="-232463" defTabSz="929853">
              <a:buFontTx/>
              <a:buAutoNum type="arabicParenR"/>
              <a:defRPr/>
            </a:pPr>
            <a:r>
              <a:rPr lang="lv-LV" smtClean="0"/>
              <a:t>vielas radītie riski tiek kontrolēti, </a:t>
            </a:r>
          </a:p>
          <a:p>
            <a:pPr marL="232463" indent="-232463" defTabSz="929853">
              <a:buFontTx/>
              <a:buAutoNum type="arabicParenR"/>
              <a:defRPr/>
            </a:pPr>
            <a:r>
              <a:rPr lang="lv-LV" smtClean="0"/>
              <a:t>vielu var droši lietot.</a:t>
            </a:r>
          </a:p>
          <a:p>
            <a:endParaRPr lang="lv-LV"/>
          </a:p>
          <a:p>
            <a:r>
              <a:rPr lang="lv-LV" smtClean="0"/>
              <a:t>Bīstamība ir vielai piemītoša īpašība, kas rada kaitējumu videi vai cilvēku veselībai. Bīstamības piemēri ir sprādzienbīstamība, bioakumulācija vai genotoksiskums. </a:t>
            </a:r>
          </a:p>
          <a:p>
            <a:r>
              <a:rPr lang="lv-LV" smtClean="0"/>
              <a:t> </a:t>
            </a:r>
          </a:p>
          <a:p>
            <a:r>
              <a:rPr lang="lv-LV" smtClean="0"/>
              <a:t>Risks ir varbūtība, ka kaitējums radīsies, un to aprēķina kā bīstamības un iedarbības rezultātu. </a:t>
            </a:r>
          </a:p>
          <a:p>
            <a:endParaRPr lang="lv-LV"/>
          </a:p>
          <a:p>
            <a:r>
              <a:rPr lang="lv-LV" smtClean="0"/>
              <a:t>Bīstamību parasti nosaka ar standarta testiem, bet iedarbību aprēķina, ņemot vērā vielas lietošanu visā dzīves ciklā no ražošanas līdz nonākšanai atkritumos.</a:t>
            </a:r>
          </a:p>
          <a:p>
            <a:r>
              <a:rPr lang="lv-LV" smtClean="0"/>
              <a:t> </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lv-LV"/>
          </a:p>
        </p:txBody>
      </p:sp>
    </p:spTree>
    <p:extLst>
      <p:ext uri="{BB962C8B-B14F-4D97-AF65-F5344CB8AC3E}">
        <p14:creationId xmlns:p14="http://schemas.microsoft.com/office/powerpoint/2010/main" val="2303721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Kā novērtēt vielas radīto risku, izmantojot datus par bīstamību un iedarbību? </a:t>
            </a:r>
          </a:p>
          <a:p>
            <a:endParaRPr lang="lv-LV"/>
          </a:p>
          <a:p>
            <a:r>
              <a:rPr lang="lv-LV" smtClean="0"/>
              <a:t>Par vielām, kuru apjoms ir 1-10 tonnas gadā, jāiesniedz: </a:t>
            </a:r>
            <a:endParaRPr lang="lv-LV"/>
          </a:p>
          <a:p>
            <a:pPr marL="290579" indent="-290579">
              <a:buFont typeface="Arial" panose="020b0604020202020204" pitchFamily="34" charset="0"/>
              <a:buChar char="•"/>
              <a:defRPr/>
            </a:pPr>
            <a:r>
              <a:rPr lang="lv-LV">
                <a:latin typeface="Verdana" panose="020b0604030504040204" pitchFamily="34" charset="0"/>
              </a:rPr>
              <a:t>informācija par lietošanu un iedarbību, </a:t>
            </a:r>
          </a:p>
          <a:p>
            <a:pPr marL="290579" indent="-290579">
              <a:buFont typeface="Arial" panose="020b0604020202020204" pitchFamily="34" charset="0"/>
              <a:buChar char="•"/>
              <a:defRPr/>
            </a:pPr>
            <a:r>
              <a:rPr lang="lv-LV">
                <a:latin typeface="Verdana" panose="020b0604030504040204" pitchFamily="34" charset="0"/>
              </a:rPr>
              <a:t>drošas lietošanas vadlīnijas.</a:t>
            </a:r>
          </a:p>
          <a:p>
            <a:pPr defTabSz="929853">
              <a:defRPr/>
            </a:pPr>
            <a:endParaRPr lang="lv-LV"/>
          </a:p>
          <a:p>
            <a:pPr defTabSz="929853">
              <a:defRPr/>
            </a:pPr>
            <a:r>
              <a:rPr lang="lv-LV" smtClean="0"/>
              <a:t>Par vielām, kuru apjoms ir 10-100 tonnas gadā, jāiesniedz:</a:t>
            </a:r>
            <a:endParaRPr lang="lv-LV"/>
          </a:p>
          <a:p>
            <a:pPr marL="174348" indent="-174348" defTabSz="929853">
              <a:buFont typeface="Arial" panose="020b0604020202020204" pitchFamily="34" charset="0"/>
              <a:buChar char="•"/>
              <a:defRPr/>
            </a:pPr>
            <a:r>
              <a:rPr lang="lv-LV" smtClean="0"/>
              <a:t>bīstamības novērtējums,</a:t>
            </a:r>
          </a:p>
          <a:p>
            <a:pPr marL="174348" indent="-174348" defTabSz="929853">
              <a:buFont typeface="Arial" panose="020b0604020202020204" pitchFamily="34" charset="0"/>
              <a:buChar char="•"/>
              <a:defRPr/>
            </a:pPr>
            <a:r>
              <a:rPr lang="lv-LV" i="1" smtClean="0"/>
              <a:t>PBT/vPvB</a:t>
            </a:r>
            <a:r>
              <a:rPr lang="lv-LV" smtClean="0"/>
              <a:t> novērtējums</a:t>
            </a:r>
          </a:p>
          <a:p>
            <a:pPr marL="174348" indent="-174348" defTabSz="929853">
              <a:buFont typeface="Arial" panose="020b0604020202020204" pitchFamily="34" charset="0"/>
              <a:buChar char="•"/>
              <a:defRPr/>
            </a:pPr>
            <a:endParaRPr lang="lv-LV"/>
          </a:p>
          <a:p>
            <a:pPr defTabSz="929853">
              <a:defRPr/>
            </a:pPr>
            <a:r>
              <a:rPr lang="lv-LV" smtClean="0"/>
              <a:t>un, ja viela ir klasificēta: </a:t>
            </a:r>
            <a:endParaRPr lang="lv-LV"/>
          </a:p>
          <a:p>
            <a:pPr marL="174348" indent="-174348" defTabSz="929853">
              <a:buFont typeface="Arial" panose="020b0604020202020204" pitchFamily="34" charset="0"/>
              <a:buChar char="•"/>
              <a:defRPr/>
            </a:pPr>
            <a:endParaRPr lang="lv-LV"/>
          </a:p>
          <a:p>
            <a:pPr marL="174348" indent="-174348" defTabSz="929853">
              <a:buFont typeface="Arial" panose="020b0604020202020204" pitchFamily="34" charset="0"/>
              <a:buChar char="•"/>
              <a:defRPr/>
            </a:pPr>
            <a:r>
              <a:rPr lang="lv-LV" smtClean="0"/>
              <a:t>iedarbības novērtējums, </a:t>
            </a:r>
          </a:p>
          <a:p>
            <a:pPr marL="174348" indent="-174348" defTabSz="929853">
              <a:buFont typeface="Arial" panose="020b0604020202020204" pitchFamily="34" charset="0"/>
              <a:buChar char="•"/>
              <a:defRPr/>
            </a:pPr>
            <a:r>
              <a:rPr lang="lv-LV" smtClean="0"/>
              <a:t>riska apraksts, </a:t>
            </a:r>
          </a:p>
          <a:p>
            <a:pPr marL="174348" indent="-174348" defTabSz="929853">
              <a:buFont typeface="Arial" panose="020b0604020202020204" pitchFamily="34" charset="0"/>
              <a:buChar char="•"/>
              <a:defRPr/>
            </a:pPr>
            <a:r>
              <a:rPr lang="lv-LV" smtClean="0"/>
              <a:t>iedarbības scenāriji, kuros aprakstīti drošas lietošanas apstākļi.</a:t>
            </a:r>
          </a:p>
          <a:p>
            <a:pPr>
              <a:defRPr/>
            </a:pPr>
            <a:endParaRPr lang="lv-LV">
              <a:latin typeface="Verdana" panose="020b0604030504040204" pitchFamily="34" charset="0"/>
              <a:ea typeface="Verdana" panose="020b0604030504040204" pitchFamily="34" charset="0"/>
              <a:cs typeface="Verdana" panose="020b0604030504040204" pitchFamily="34" charset="0"/>
            </a:endParaRPr>
          </a:p>
          <a:p>
            <a:r>
              <a:rPr lang="lv-LV" smtClean="0"/>
              <a:t>Ja konstatējat, ka risks pārsniedz drošas lietošanas robežas, jums jāveic riska pārvaldības pasākumi, jānosaka drošas lietošanas apstākļi un atkārtoti jāaprēķina risks.</a:t>
            </a:r>
          </a:p>
          <a:p>
            <a:r>
              <a:rPr lang="lv-LV" smtClean="0"/>
              <a:t> </a:t>
            </a:r>
          </a:p>
          <a:p>
            <a:r>
              <a:rPr lang="lv-LV" smtClean="0"/>
              <a:t>Lai reģistrētājiem palīdzētu veikt ķīmiskās drošības novērtējumu un sagatavot ķīmiskās drošības ziņojumu, </a:t>
            </a:r>
            <a:r>
              <a:rPr lang="lv-LV" i="1" smtClean="0"/>
              <a:t>ECHA</a:t>
            </a:r>
            <a:r>
              <a:rPr lang="lv-LV" smtClean="0"/>
              <a:t> ir izstrādājusi lietojumprogrammu </a:t>
            </a:r>
            <a:r>
              <a:rPr lang="lv-LV" i="1" smtClean="0"/>
              <a:t>Chesar</a:t>
            </a:r>
            <a:r>
              <a:rPr lang="lv-LV" smtClean="0"/>
              <a:t>, kas bez maksas ir pieejama </a:t>
            </a:r>
            <a:r>
              <a:rPr lang="lv-LV" i="1" smtClean="0"/>
              <a:t>ECHA</a:t>
            </a:r>
            <a:r>
              <a:rPr lang="lv-LV" smtClean="0"/>
              <a:t> tīmekļa vietnē. Tā paredzēta ērtai datu apmaiņai ar </a:t>
            </a:r>
            <a:r>
              <a:rPr lang="lv-LV" i="1" smtClean="0"/>
              <a:t>IUCLID</a:t>
            </a:r>
            <a:r>
              <a:rPr lang="lv-LV" smtClean="0"/>
              <a:t> lietojumprogrammu, kas jums būs jāizmanto, lai sagatavotu reģistrācijas pieteikumu. To var izmantot arī iedarbības scenāriju sagatavošanai.</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17</a:t>
            </a:fld>
            <a:endParaRPr lang="lv-LV">
              <a:solidFill>
                <a:prstClr val="black"/>
              </a:solidFill>
            </a:endParaRPr>
          </a:p>
        </p:txBody>
      </p:sp>
    </p:spTree>
    <p:extLst>
      <p:ext uri="{BB962C8B-B14F-4D97-AF65-F5344CB8AC3E}">
        <p14:creationId xmlns:p14="http://schemas.microsoft.com/office/powerpoint/2010/main" val="1302651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endParaRPr lang="lv-LV"/>
          </a:p>
          <a:p>
            <a:pPr defTabSz="929853">
              <a:defRPr/>
            </a:pPr>
            <a:r>
              <a:rPr lang="lv-LV" smtClean="0"/>
              <a:t>Šajā slaidā ir sniegts kopsavilkums par vielas bīstamības un risku novērtēšanas darbplūsmu. </a:t>
            </a:r>
          </a:p>
          <a:p>
            <a:pPr defTabSz="929853">
              <a:defRPr/>
            </a:pPr>
            <a:endParaRPr lang="lv-LV" baseline="0" smtClean="0">
              <a:sym typeface="Wingdings" panose="05000000000000000000" pitchFamily="2" charset="2"/>
            </a:endParaRPr>
          </a:p>
          <a:p>
            <a:pPr defTabSz="929853">
              <a:defRPr/>
            </a:pPr>
            <a:r>
              <a:rPr lang="lv-LV" smtClean="0"/>
              <a:t>Atcerieties, ka visas reģistrācijas dokumentācijai vajadzīgās informācijas apkopošanas galvenais mērķis ir</a:t>
            </a:r>
            <a:r>
              <a:rPr lang="lv-LV" baseline="0" smtClean="0">
                <a:sym typeface="Wingdings" panose="05000000000000000000" pitchFamily="2" charset="2"/>
              </a:rPr>
              <a:t> novērtēt vielas radītos riskus un nodrošināt tās drošu lietošanu</a:t>
            </a:r>
            <a:r>
              <a:rPr lang="lv-LV" b="0" baseline="0" smtClean="0">
                <a:sym typeface="Wingdings" panose="05000000000000000000" pitchFamily="2" charset="2"/>
              </a:rPr>
              <a:t>!</a:t>
            </a:r>
          </a:p>
          <a:p>
            <a:pPr defTabSz="929853">
              <a:defRPr/>
            </a:pPr>
            <a:endParaRPr lang="lv-LV" baseline="0" smtClean="0">
              <a:sym typeface="Wingdings" panose="05000000000000000000" pitchFamily="2" charset="2"/>
            </a:endParaRPr>
          </a:p>
          <a:p>
            <a:pPr marL="361610" lvl="1"/>
            <a:endParaRPr lang="lv-LV" smtClean="0"/>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18</a:t>
            </a:fld>
            <a:endParaRPr lang="lv-LV">
              <a:solidFill>
                <a:prstClr val="black"/>
              </a:solidFill>
            </a:endParaRPr>
          </a:p>
        </p:txBody>
      </p:sp>
    </p:spTree>
    <p:extLst>
      <p:ext uri="{BB962C8B-B14F-4D97-AF65-F5344CB8AC3E}">
        <p14:creationId xmlns:p14="http://schemas.microsoft.com/office/powerpoint/2010/main" val="53837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19</a:t>
            </a:fld>
            <a:endParaRPr lang="lv-LV">
              <a:solidFill>
                <a:prstClr val="black"/>
              </a:solidFill>
            </a:endParaRPr>
          </a:p>
        </p:txBody>
      </p:sp>
    </p:spTree>
    <p:extLst>
      <p:ext uri="{BB962C8B-B14F-4D97-AF65-F5344CB8AC3E}">
        <p14:creationId xmlns:p14="http://schemas.microsoft.com/office/powerpoint/2010/main" val="97510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lv-LV"/>
          </a:p>
        </p:txBody>
      </p:sp>
    </p:spTree>
    <p:extLst>
      <p:ext uri="{BB962C8B-B14F-4D97-AF65-F5344CB8AC3E}">
        <p14:creationId xmlns:p14="http://schemas.microsoft.com/office/powerpoint/2010/main" val="102560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Šī prezentācija attiecas uz reģistrācijas dokumentācijai vajadzīgās informācijas apkopošanu. Šajā reģistrācijas pieteikuma sagatavošanas posmā jāveic piecas galvenās darbības. </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lv-LV"/>
          </a:p>
        </p:txBody>
      </p:sp>
    </p:spTree>
    <p:extLst>
      <p:ext uri="{BB962C8B-B14F-4D97-AF65-F5344CB8AC3E}">
        <p14:creationId xmlns:p14="http://schemas.microsoft.com/office/powerpoint/2010/main" val="20372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i="1" smtClean="0"/>
              <a:t>ECHA</a:t>
            </a:r>
            <a:r>
              <a:rPr lang="lv-LV" smtClean="0"/>
              <a:t> ir sagatavojusi praktisku rokasgrāmatu MVU vadītājiem un </a:t>
            </a:r>
            <a:r>
              <a:rPr lang="lv-LV" i="1" smtClean="0"/>
              <a:t>REACH</a:t>
            </a:r>
            <a:r>
              <a:rPr lang="lv-LV" smtClean="0"/>
              <a:t> koordinatoriem, kurā īsumā izskaidrota katra informācijas prasība, norādot arī informācijas izvērtēšanai un apkopošanai vajadzīgo speciālo zināšanu līmeni, lai palīdzētu jums izlemt, vai šis darbs daļēji nebūtu jāuztic ārpakalpojumu sniedzējiem. Rokasgrāmata ir pieejama visās ES valodās aģentūras tīmekļa vietnē. </a:t>
            </a:r>
          </a:p>
          <a:p>
            <a:endParaRPr lang="lv-LV"/>
          </a:p>
          <a:p>
            <a:r>
              <a:rPr lang="lv-LV" b="1"/>
              <a:t>Noderīgas saites</a:t>
            </a:r>
          </a:p>
          <a:p>
            <a:endParaRPr lang="lv-LV"/>
          </a:p>
          <a:p>
            <a:pPr marL="174348" indent="-174348">
              <a:buFont typeface="Arial" panose="020b0604020202020204" pitchFamily="34" charset="0"/>
              <a:buChar char="•"/>
            </a:pPr>
            <a:r>
              <a:rPr lang="lv-LV" smtClean="0"/>
              <a:t>https://echa.europa.eu/reach-2018/assess-hazard-and-risk </a:t>
            </a:r>
          </a:p>
          <a:p>
            <a:pPr marL="174348" indent="-174348">
              <a:buFont typeface="Arial" panose="020b0604020202020204" pitchFamily="34" charset="0"/>
              <a:buChar char="•"/>
            </a:pPr>
            <a:endParaRPr lang="lv-LV"/>
          </a:p>
          <a:p>
            <a:pPr marL="174348" indent="-174348">
              <a:buFont typeface="Arial" panose="020b0604020202020204" pitchFamily="34" charset="0"/>
              <a:buChar char="•"/>
            </a:pPr>
            <a:r>
              <a:rPr lang="lv-LV" smtClean="0"/>
              <a:t>Praktiska rokasgrāmata MVU vadītājiem un </a:t>
            </a:r>
            <a:r>
              <a:rPr lang="lv-LV" i="1" smtClean="0"/>
              <a:t>REACH</a:t>
            </a:r>
            <a:r>
              <a:rPr lang="lv-LV" smtClean="0"/>
              <a:t> koordinatoriem 23 valodās pieejama https://echa.europa.eu/practical-guides</a:t>
            </a:r>
            <a:endParaRPr lang="lv-LV"/>
          </a:p>
          <a:p>
            <a:r>
              <a:rPr lang="lv-LV" smtClean="0"/>
              <a:t> </a:t>
            </a:r>
            <a:endParaRPr lang="lv-LV"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lv-LV"/>
          </a:p>
        </p:txBody>
      </p:sp>
    </p:spTree>
    <p:extLst>
      <p:ext uri="{BB962C8B-B14F-4D97-AF65-F5344CB8AC3E}">
        <p14:creationId xmlns:p14="http://schemas.microsoft.com/office/powerpoint/2010/main" val="16787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lv-LV" smtClean="0"/>
              <a:t>Attiecībā uz vielām, ko ražojat/importējat 1–10 tonnu apjomā gadā, jāievēro </a:t>
            </a:r>
            <a:r>
              <a:rPr lang="lv-LV" i="1" smtClean="0"/>
              <a:t>REACH</a:t>
            </a:r>
            <a:r>
              <a:rPr lang="lv-LV" smtClean="0"/>
              <a:t> regulas VII pielikuma prasības. </a:t>
            </a:r>
          </a:p>
          <a:p>
            <a:pPr defTabSz="929853">
              <a:defRPr/>
            </a:pPr>
            <a:r>
              <a:rPr lang="lv-LV" smtClean="0"/>
              <a:t>Tas nozīmē, ka jums ir vajadzīga informācija par vielas fizikāli ķīmiskajām īpašībām un par dažām toksikoloģiskajām un ekotoksikoloģiskajām īpašībām. </a:t>
            </a:r>
          </a:p>
          <a:p>
            <a:pPr defTabSz="929853">
              <a:defRPr/>
            </a:pPr>
            <a:r>
              <a:rPr lang="lv-LV" smtClean="0"/>
              <a:t>Standarta reģistrācijai tonnāžas diapazonā 1-10 tonnas gadā parasti jāveic viens tests ar mugurkaulniekiem.</a:t>
            </a:r>
          </a:p>
          <a:p>
            <a:pPr defTabSz="929853">
              <a:defRPr/>
            </a:pPr>
            <a:endParaRPr lang="lv-LV"/>
          </a:p>
          <a:p>
            <a:r>
              <a:rPr lang="lv-LV" smtClean="0"/>
              <a:t>Standarta reģistrācijai tonnāžas diapazonā 10-100 tonnas gadā jāiesniedz visi dati, kas vajadzīgi tonnāžas diapazonam 1-10 tonnas gadā (t. i., VII pielikuma dati), kā arī VIII pielikumā minētie dati. Jānovērtē arī vielas drošība un konstatējumi jānorāda ķīmiskās drošības ziņojumā.</a:t>
            </a:r>
          </a:p>
          <a:p>
            <a:endParaRPr lang="lv-LV" baseline="0" smtClean="0"/>
          </a:p>
          <a:p>
            <a:pPr defTabSz="929853">
              <a:defRPr/>
            </a:pPr>
            <a:r>
              <a:rPr lang="lv-LV" smtClean="0"/>
              <a:t>Piezīme. </a:t>
            </a:r>
            <a:r>
              <a:rPr lang="lv-LV" i="1" smtClean="0"/>
              <a:t>REACH</a:t>
            </a:r>
            <a:r>
              <a:rPr lang="lv-LV" smtClean="0"/>
              <a:t> regulā ir noteikts, ka neatkarīgi no informācijas prasībām reģistrācijas dokumentācijā jāiekļauj </a:t>
            </a:r>
            <a:r>
              <a:rPr lang="lv-LV" b="1" smtClean="0"/>
              <a:t>visa </a:t>
            </a:r>
            <a:r>
              <a:rPr lang="lv-LV" smtClean="0"/>
              <a:t>pieejamā informācija par vielu. </a:t>
            </a:r>
            <a:endParaRPr lang="lv-LV"/>
          </a:p>
          <a:p>
            <a:endParaRPr lang="lv-LV" smtClean="0"/>
          </a:p>
          <a:p>
            <a:pPr defTabSz="929853">
              <a:defRPr/>
            </a:pP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lv-LV"/>
          </a:p>
        </p:txBody>
      </p:sp>
    </p:spTree>
    <p:extLst>
      <p:ext uri="{BB962C8B-B14F-4D97-AF65-F5344CB8AC3E}">
        <p14:creationId xmlns:p14="http://schemas.microsoft.com/office/powerpoint/2010/main" val="3738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Ja jūs: </a:t>
            </a:r>
          </a:p>
          <a:p>
            <a:pPr defTabSz="929853">
              <a:defRPr/>
            </a:pPr>
            <a:r>
              <a:rPr lang="lv-LV" smtClean="0"/>
              <a:t>1) reģistrējat vielu tonnāžas diapazonā 1-10 tonnas gadā un</a:t>
            </a:r>
          </a:p>
          <a:p>
            <a:pPr defTabSz="929853">
              <a:defRPr/>
            </a:pPr>
            <a:r>
              <a:rPr lang="lv-LV" smtClean="0"/>
              <a:t>2) varat pierādīt, ka jūsu viela ir zema riska viela,</a:t>
            </a:r>
          </a:p>
          <a:p>
            <a:pPr defTabSz="929853">
              <a:defRPr/>
            </a:pPr>
            <a:r>
              <a:rPr lang="lv-LV" smtClean="0"/>
              <a:t>varat reģistrēt vielu, kā minimumu norādot tikai VII pielikuma 7. punktā minētās fizikāli ķīmiskās īpašības. </a:t>
            </a:r>
          </a:p>
          <a:p>
            <a:endParaRPr lang="lv-LV" baseline="0" smtClean="0"/>
          </a:p>
          <a:p>
            <a:r>
              <a:rPr lang="lv-LV" smtClean="0"/>
              <a:t>Lai noskaidrotu, vai uz jūsu vielu varētu attiekties samazinātas informācijas prasības, vispirms varat pārbaudīt, vai viela nav iekļauta </a:t>
            </a:r>
            <a:r>
              <a:rPr lang="lv-LV" i="1" smtClean="0"/>
              <a:t>ECHA</a:t>
            </a:r>
            <a:r>
              <a:rPr lang="lv-LV" smtClean="0"/>
              <a:t> tīmekļa vietnē publicētajā III pielikuma sarakstā. </a:t>
            </a:r>
          </a:p>
          <a:p>
            <a:r>
              <a:rPr lang="lv-LV" smtClean="0"/>
              <a:t>Šajā sarakstā ir iekļautas vielas, par kurām ir norādes, ka tās </a:t>
            </a:r>
            <a:r>
              <a:rPr lang="lv-LV" u="sng"/>
              <a:t>nav</a:t>
            </a:r>
            <a:r>
              <a:rPr lang="lv-LV" smtClean="0"/>
              <a:t> zema riska vielas. Saraksts ir sagatavots, izmantojot toksiskuma prognozēšanas modeļus, un tajā ir 65 000 vielu. </a:t>
            </a:r>
          </a:p>
          <a:p>
            <a:endParaRPr lang="lv-LV"/>
          </a:p>
          <a:p>
            <a:pPr defTabSz="929853">
              <a:defRPr/>
            </a:pPr>
            <a:r>
              <a:rPr lang="lv-LV" smtClean="0"/>
              <a:t>Ja jūsu viela ir sarakstā, jums visticamāk būs jāiesniedz pilna VII pielikuma datu kopa. </a:t>
            </a:r>
          </a:p>
          <a:p>
            <a:r>
              <a:rPr lang="lv-LV" smtClean="0"/>
              <a:t>Tas, ka jūsu vielas sarakstā </a:t>
            </a:r>
            <a:r>
              <a:rPr lang="lv-LV" u="sng"/>
              <a:t>nav</a:t>
            </a:r>
            <a:r>
              <a:rPr lang="lv-LV" smtClean="0"/>
              <a:t>, vēl nenozīmē, ka varat izmantot samazinātas informācijas prasības. Jums ir tiesības izmantot samazinātas informācijas prasības arī tad, ja jūsu viela ir šajā sarakstā, ar noteikumu, ka varat sniegt pamatojumu.</a:t>
            </a:r>
          </a:p>
          <a:p>
            <a:endParaRPr lang="lv-LV" smtClean="0">
              <a:effectLst/>
            </a:endParaRPr>
          </a:p>
          <a:p>
            <a:r>
              <a:rPr lang="lv-LV" smtClean="0">
                <a:effectLst/>
              </a:rPr>
              <a:t>Atcerieties, ka neatkarīgi no informācijas prasībām jums reģistrācijas dokumentācijā vienmēr jāiekļauj visa jūsu rīcībā esošā informācija par vielu. </a:t>
            </a:r>
          </a:p>
          <a:p>
            <a:endParaRPr lang="lv-LV"/>
          </a:p>
          <a:p>
            <a:r>
              <a:rPr lang="lv-LV" b="1"/>
              <a:t>Noderīgas saites</a:t>
            </a:r>
            <a:endParaRPr lang="lv-LV"/>
          </a:p>
          <a:p>
            <a:r>
              <a:rPr lang="lv-LV" smtClean="0"/>
              <a:t>III pielikuma saraksts: https://echa.europa.eu/information-on-chemicals/annex-iii-inventory. </a:t>
            </a:r>
            <a:endParaRPr lang="lv-LV"/>
          </a:p>
          <a:p>
            <a:endParaRPr lang="lv-LV" baseline="0" smtClean="0"/>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lv-LV"/>
          </a:p>
        </p:txBody>
      </p:sp>
    </p:spTree>
    <p:extLst>
      <p:ext uri="{BB962C8B-B14F-4D97-AF65-F5344CB8AC3E}">
        <p14:creationId xmlns:p14="http://schemas.microsoft.com/office/powerpoint/2010/main" val="257993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Šajā slaidā soli pa solim skaidrots, kas jādara, lai izpildītu prasības par vielas bīstamību. </a:t>
            </a:r>
          </a:p>
          <a:p>
            <a:endParaRPr lang="lv-LV"/>
          </a:p>
          <a:p>
            <a:r>
              <a:rPr lang="lv-LV" smtClean="0"/>
              <a:t>Saskaņā ar </a:t>
            </a:r>
            <a:r>
              <a:rPr lang="lv-LV" i="1" smtClean="0"/>
              <a:t>REACH</a:t>
            </a:r>
            <a:r>
              <a:rPr lang="lv-LV" smtClean="0"/>
              <a:t> regulu jums jāapkopo visa pieejamā informācija par vielu. </a:t>
            </a:r>
          </a:p>
          <a:p>
            <a:r>
              <a:rPr lang="lv-LV" smtClean="0"/>
              <a:t>Nākamajā solī jāapsver informācijas vajadzības, kas ir atkarīgas no jūsu tonnāžas diapazona. Tomēr, ja kāds jūsu </a:t>
            </a:r>
            <a:r>
              <a:rPr lang="lv-LV" i="1" smtClean="0"/>
              <a:t>SIEF</a:t>
            </a:r>
            <a:r>
              <a:rPr lang="lv-LV" smtClean="0"/>
              <a:t> dalībnieks reģistrē vielu augstākā tonnāžas diapazonā, reģistrācijas kopīgajai daļai ir jāaptver šis augstākais diapazons.</a:t>
            </a:r>
          </a:p>
          <a:p>
            <a:endParaRPr lang="lv-LV"/>
          </a:p>
          <a:p>
            <a:r>
              <a:rPr lang="lv-LV" smtClean="0"/>
              <a:t>Atcerieties, ka </a:t>
            </a:r>
            <a:r>
              <a:rPr lang="lv-LV" i="1" smtClean="0"/>
              <a:t>SIEF</a:t>
            </a:r>
            <a:r>
              <a:rPr lang="lv-LV" smtClean="0"/>
              <a:t> dalībniekiem ir pienākums apmainīties ar datiem!</a:t>
            </a:r>
          </a:p>
          <a:p>
            <a:endParaRPr lang="lv-LV"/>
          </a:p>
          <a:p>
            <a:r>
              <a:rPr lang="lv-LV" smtClean="0"/>
              <a:t>Ievērojiet, ka </a:t>
            </a:r>
            <a:r>
              <a:rPr lang="lv-LV" i="1" smtClean="0"/>
              <a:t>REACH</a:t>
            </a:r>
            <a:r>
              <a:rPr lang="lv-LV" smtClean="0"/>
              <a:t> regulā ir skaidri noteikts, ka testi ar dzīvniekiem jāizmanto kā pēdējais līdzeklis. Ja testa ar dzīvniekiem vietā vēlaties izmantot pielāgojumus, jums jāsagatavo zinātniski pamatoti argumenti.</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7</a:t>
            </a:fld>
            <a:endParaRPr lang="lv-LV">
              <a:solidFill>
                <a:prstClr val="black"/>
              </a:solidFill>
            </a:endParaRPr>
          </a:p>
        </p:txBody>
      </p:sp>
    </p:spTree>
    <p:extLst>
      <p:ext uri="{BB962C8B-B14F-4D97-AF65-F5344CB8AC3E}">
        <p14:creationId xmlns:p14="http://schemas.microsoft.com/office/powerpoint/2010/main" val="128705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lv-LV" smtClean="0">
                <a:latin typeface="Verdana" panose="020b0604030504040204" pitchFamily="34" charset="0"/>
              </a:rPr>
              <a:t>Lai noskaidrotu vielu ietekmi uz cilvēku veselību un vidi, var būt vajadzīgi testi ar dzīvniekiem. Tomēr tie jāsamazina līdz nepieciešamajam minimumam. Tāpēc jums </a:t>
            </a:r>
            <a:r>
              <a:rPr lang="lv-LV" i="1" smtClean="0">
                <a:latin typeface="Verdana" panose="020b0604030504040204" pitchFamily="34" charset="0"/>
              </a:rPr>
              <a:t>SIEF</a:t>
            </a:r>
            <a:r>
              <a:rPr lang="lv-LV" smtClean="0">
                <a:latin typeface="Verdana" panose="020b0604030504040204" pitchFamily="34" charset="0"/>
              </a:rPr>
              <a:t> jāapmainās ar esošiem datiem un pēc iespējas jāizmanto </a:t>
            </a:r>
            <a:r>
              <a:rPr lang="lv-LV" i="1" smtClean="0">
                <a:latin typeface="Verdana" panose="020b0604030504040204" pitchFamily="34" charset="0"/>
              </a:rPr>
              <a:t>REACH</a:t>
            </a:r>
            <a:r>
              <a:rPr lang="lv-LV" smtClean="0">
                <a:latin typeface="Verdana" panose="020b0604030504040204" pitchFamily="34" charset="0"/>
              </a:rPr>
              <a:t> paredzētie pielāgojumi.</a:t>
            </a:r>
          </a:p>
          <a:p>
            <a:pPr defTabSz="929853">
              <a:defRPr/>
            </a:pPr>
            <a:endParaRPr lang="lv-LV">
              <a:latin typeface="Verdana" panose="020b0604030504040204" pitchFamily="34" charset="0"/>
              <a:ea typeface="Verdana" panose="020b0604030504040204" pitchFamily="34" charset="0"/>
              <a:cs typeface="Verdana" panose="020b0604030504040204" pitchFamily="34" charset="0"/>
            </a:endParaRPr>
          </a:p>
          <a:p>
            <a:pPr defTabSz="929853">
              <a:defRPr/>
            </a:pPr>
            <a:r>
              <a:rPr lang="lv-LV">
                <a:latin typeface="Verdana" panose="020b0604030504040204" pitchFamily="34" charset="0"/>
              </a:rPr>
              <a:t>Lai pielāgojumi tiktu akceptēti, ļoti svarīga nozīme ir to pamatojumam.</a:t>
            </a:r>
          </a:p>
          <a:p>
            <a:pPr defTabSz="929853">
              <a:defRPr/>
            </a:pPr>
            <a:endParaRPr lang="lv-LV">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lv-LV" i="1">
                <a:solidFill>
                  <a:srgbClr val="FF0000"/>
                </a:solidFill>
                <a:latin typeface="Verdana" panose="020b0604030504040204" pitchFamily="34" charset="0"/>
              </a:rPr>
              <a:t>ECHA</a:t>
            </a:r>
            <a:r>
              <a:rPr lang="lv-LV">
                <a:solidFill>
                  <a:srgbClr val="FF0000"/>
                </a:solidFill>
                <a:latin typeface="Verdana" panose="020b0604030504040204" pitchFamily="34" charset="0"/>
              </a:rPr>
              <a:t> ir publicējusi praktiskas rokasgrāmatas, kas palīdzēs izprast attiecīgos principus.</a:t>
            </a:r>
          </a:p>
          <a:p>
            <a:pPr defTabSz="929853">
              <a:defRPr/>
            </a:pPr>
            <a:endParaRPr lang="lv-LV">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lv-LV" b="1">
                <a:solidFill>
                  <a:srgbClr val="FF0000"/>
                </a:solidFill>
                <a:latin typeface="Verdana" panose="020b0604030504040204" pitchFamily="34" charset="0"/>
              </a:rPr>
              <a:t>Noderīgas saites</a:t>
            </a:r>
            <a:endParaRPr lang="lv-LV" b="1">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endParaRPr lang="lv-LV">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4348" indent="-174348" defTabSz="929853">
              <a:buFont typeface="Arial" panose="020b0604020202020204" pitchFamily="34" charset="0"/>
              <a:buChar char="•"/>
              <a:defRPr/>
            </a:pPr>
            <a:r>
              <a:rPr lang="lv-LV">
                <a:solidFill>
                  <a:prstClr val="black"/>
                </a:solidFill>
                <a:latin typeface="Verdana" panose="020b0604030504040204" pitchFamily="34" charset="0"/>
              </a:rPr>
              <a:t>Kā izmantot alternatīvas testēšanai ar dzīvniekiem, lai izpildītu </a:t>
            </a:r>
            <a:r>
              <a:rPr lang="lv-LV" i="1">
                <a:solidFill>
                  <a:prstClr val="black"/>
                </a:solidFill>
                <a:latin typeface="Verdana" panose="020b0604030504040204" pitchFamily="34" charset="0"/>
              </a:rPr>
              <a:t>REACH</a:t>
            </a:r>
            <a:r>
              <a:rPr lang="lv-LV">
                <a:solidFill>
                  <a:prstClr val="black"/>
                </a:solidFill>
                <a:latin typeface="Verdana" panose="020b0604030504040204" pitchFamily="34" charset="0"/>
              </a:rPr>
              <a:t> reģistrācijas dokumentācijā norādāmās informācijas prasības </a:t>
            </a:r>
          </a:p>
          <a:p>
            <a:pPr marL="174348" indent="-174348" defTabSz="929853">
              <a:buFont typeface="Arial" panose="020b0604020202020204" pitchFamily="34" charset="0"/>
              <a:buChar char="•"/>
              <a:defRPr/>
            </a:pPr>
            <a:r>
              <a:rPr lang="lv-LV">
                <a:solidFill>
                  <a:prstClr val="black"/>
                </a:solidFill>
                <a:latin typeface="Verdana" panose="020b0604030504040204" pitchFamily="34" charset="0"/>
              </a:rPr>
              <a:t>Kā izmantot </a:t>
            </a:r>
            <a:r>
              <a:rPr lang="lv-LV" i="1">
                <a:solidFill>
                  <a:prstClr val="black"/>
                </a:solidFill>
                <a:latin typeface="Verdana" panose="020b0604030504040204" pitchFamily="34" charset="0"/>
              </a:rPr>
              <a:t>(Q)SAR </a:t>
            </a:r>
            <a:r>
              <a:rPr lang="lv-LV">
                <a:solidFill>
                  <a:prstClr val="black"/>
                </a:solidFill>
                <a:latin typeface="Verdana" panose="020b0604030504040204" pitchFamily="34" charset="0"/>
              </a:rPr>
              <a:t>un ziņot par tiem</a:t>
            </a:r>
          </a:p>
          <a:p>
            <a:pPr marL="174348" indent="-174348" defTabSz="929853">
              <a:buFont typeface="Arial" panose="020b0604020202020204" pitchFamily="34" charset="0"/>
              <a:buChar char="•"/>
              <a:defRPr/>
            </a:pPr>
            <a:endParaRPr lang="lv-LV">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lv-LV" smtClean="0"/>
              <a:t>Rokasgrāmatas pieejamas 23 valodās (https://echa.europa.eu/practical-guides)</a:t>
            </a:r>
            <a:endParaRPr lang="lv-LV"/>
          </a:p>
          <a:p>
            <a:pPr marL="174348" indent="-174348">
              <a:buFont typeface="Arial" panose="020b0604020202020204" pitchFamily="34" charset="0"/>
              <a:buChar char="•"/>
            </a:pP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8</a:t>
            </a:fld>
            <a:endParaRPr lang="lv-LV">
              <a:solidFill>
                <a:prstClr val="black"/>
              </a:solidFill>
            </a:endParaRPr>
          </a:p>
        </p:txBody>
      </p:sp>
    </p:spTree>
    <p:extLst>
      <p:ext uri="{BB962C8B-B14F-4D97-AF65-F5344CB8AC3E}">
        <p14:creationId xmlns:p14="http://schemas.microsoft.com/office/powerpoint/2010/main" val="28615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Pirms datu iegūšanas, veicot testus ar dzīvniekiem, apsveriet, vai prasības nav iespējams izpildīt bez testiem.</a:t>
            </a:r>
          </a:p>
          <a:p>
            <a:r>
              <a:rPr lang="lv-LV" smtClean="0"/>
              <a:t>2. slejā par katru parametru ir norādīti konkrēti noteikumi, bet  </a:t>
            </a:r>
          </a:p>
          <a:p>
            <a:r>
              <a:rPr lang="lv-LV" smtClean="0"/>
              <a:t>XI pielikumā iekļauti vispārēji noteikumi.</a:t>
            </a:r>
          </a:p>
          <a:p>
            <a:endParaRPr lang="lv-LV" smtClean="0"/>
          </a:p>
          <a:p>
            <a:r>
              <a:rPr lang="lv-LV" smtClean="0"/>
              <a:t>Abos gadījumos jāsniedz pienācīgi dokumentēts un zinātnisks pamatojums.</a:t>
            </a:r>
          </a:p>
          <a:p>
            <a:endParaRPr lang="lv-LV" smtClean="0"/>
          </a:p>
          <a:p>
            <a:r>
              <a:rPr lang="lv-LV" smtClean="0"/>
              <a:t>Lai izmantotu vispārējos noteikumus, varat atteikties no datu iesniegšanas vai izmantot pielāgojumu, pamatojoties uz šādiem zinātniskiem argumentiem:</a:t>
            </a:r>
          </a:p>
          <a:p>
            <a:pPr marL="171450" indent="-171450">
              <a:buFont typeface="Arial" panose="020b0604020202020204" pitchFamily="34" charset="0"/>
              <a:buChar char="•"/>
            </a:pPr>
            <a:r>
              <a:rPr lang="lv-LV" smtClean="0"/>
              <a:t>pierādījumu nozīmīguma pieeja – jūsu rīcībā ir pietiekama informācija no vairākiem neatkarīgiem avotiem, kas ļauj secināt, ka jūsu vielai ir konkrēta īpašība (vai tādas nav);</a:t>
            </a:r>
          </a:p>
          <a:p>
            <a:pPr marL="171450" indent="-171450">
              <a:buFont typeface="Arial" panose="020b0604020202020204" pitchFamily="34" charset="0"/>
              <a:buChar char="•"/>
            </a:pPr>
            <a:r>
              <a:rPr lang="lv-LV" i="1" smtClean="0"/>
              <a:t>QSAR</a:t>
            </a:r>
            <a:r>
              <a:rPr lang="lv-LV" smtClean="0"/>
              <a:t> modeļi – dažas jūsu vielas īpašības var prognozēt no strukturāli līdzīgām vielām, izmantojot datormodeļus;</a:t>
            </a:r>
          </a:p>
          <a:p>
            <a:pPr marL="171450" indent="-171450">
              <a:buFont typeface="Arial" panose="020b0604020202020204" pitchFamily="34" charset="0"/>
              <a:buChar char="•"/>
            </a:pPr>
            <a:r>
              <a:rPr lang="lv-LV" i="1" smtClean="0"/>
              <a:t>in vitro</a:t>
            </a:r>
            <a:r>
              <a:rPr lang="lv-LV" smtClean="0"/>
              <a:t> metodes – testi, kas veikti ar izolētiem audiem, orgāniem vai šūnām, nevis ar pilnīgu organismu, var būt pietiekami, lai izdarītu informācijas prasībai vajadzīgo secinājumu;</a:t>
            </a:r>
          </a:p>
          <a:p>
            <a:pPr marL="171450" indent="-171450">
              <a:buFont typeface="Arial" panose="020b0604020202020204" pitchFamily="34" charset="0"/>
              <a:buChar char="•"/>
            </a:pPr>
            <a:r>
              <a:rPr lang="lv-LV" smtClean="0"/>
              <a:t>grupēšana un analoģija – ja varat pierādīt, ka veids, kādā jūsu vielai izpaužas konkrēta īpašība, ir līdzīgs tam, kā tā izpaužas citai vielai, šīs īpašības esošos rezultātus var analoģiski attiecināt uz jūsu vielu.</a:t>
            </a:r>
          </a:p>
          <a:p>
            <a:endParaRPr lang="lv-LV" smtClean="0"/>
          </a:p>
          <a:p>
            <a:r>
              <a:rPr lang="lv-LV" smtClean="0"/>
              <a:t>Ja izlemjat izmantot kādu no šīm iespējām, jūs pieprasāt pielāgojumu.</a:t>
            </a:r>
          </a:p>
          <a:p>
            <a:endParaRPr lang="lv-LV" smtClean="0"/>
          </a:p>
          <a:p>
            <a:r>
              <a:rPr lang="lv-LV" smtClean="0"/>
              <a:t>Noderīgas saites</a:t>
            </a:r>
          </a:p>
          <a:p>
            <a:r>
              <a:rPr lang="lv-LV" smtClean="0"/>
              <a:t>https://echa.europa.eu/support/registration/how-to-avoid-unnecessary-testing-on-animals</a:t>
            </a:r>
          </a:p>
          <a:p>
            <a:endParaRPr lang="lv-LV" smtClean="0"/>
          </a:p>
          <a:p>
            <a:endParaRPr lang="lv-LV" smtClean="0"/>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lv-LV"/>
          </a:p>
        </p:txBody>
      </p:sp>
    </p:spTree>
    <p:extLst>
      <p:ext uri="{BB962C8B-B14F-4D97-AF65-F5344CB8AC3E}">
        <p14:creationId xmlns:p14="http://schemas.microsoft.com/office/powerpoint/2010/main" val="165086320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1_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488485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3.png"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710" r:id="rId2"/>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6.png" /><Relationship Id="rId4" Type="http://schemas.microsoft.com/office/2007/relationships/diagramDrawing" Target="../diagrams/drawing2.xml" /><Relationship Id="rId5" Type="http://schemas.openxmlformats.org/officeDocument/2006/relationships/diagramData" Target="../diagrams/data2.xml" /><Relationship Id="rId6" Type="http://schemas.openxmlformats.org/officeDocument/2006/relationships/diagramLayout" Target="../diagrams/layout2.xml" /><Relationship Id="rId7" Type="http://schemas.openxmlformats.org/officeDocument/2006/relationships/diagramQuickStyle" Target="../diagrams/quickStyle2.xml" /><Relationship Id="rId8" Type="http://schemas.openxmlformats.org/officeDocument/2006/relationships/diagramColors" Target="../diagrams/colors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microsoft.com/office/2007/relationships/diagramDrawing" Target="../diagrams/drawing3.xml" /><Relationship Id="rId4" Type="http://schemas.openxmlformats.org/officeDocument/2006/relationships/diagramData" Target="../diagrams/data3.xml" /><Relationship Id="rId5" Type="http://schemas.openxmlformats.org/officeDocument/2006/relationships/diagramLayout" Target="../diagrams/layout3.xml" /><Relationship Id="rId6" Type="http://schemas.openxmlformats.org/officeDocument/2006/relationships/diagramQuickStyle" Target="../diagrams/quickStyle3.xml" /><Relationship Id="rId7" Type="http://schemas.openxmlformats.org/officeDocument/2006/relationships/diagramColors" Target="../diagrams/colors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microsoft.com/office/2007/relationships/diagramDrawing" Target="../diagrams/drawing4.xml" /><Relationship Id="rId4" Type="http://schemas.openxmlformats.org/officeDocument/2006/relationships/diagramData" Target="../diagrams/data4.xml" /><Relationship Id="rId5" Type="http://schemas.openxmlformats.org/officeDocument/2006/relationships/diagramLayout" Target="../diagrams/layout4.xml" /><Relationship Id="rId6" Type="http://schemas.openxmlformats.org/officeDocument/2006/relationships/diagramQuickStyle" Target="../diagrams/quickStyle4.xml" /><Relationship Id="rId7" Type="http://schemas.openxmlformats.org/officeDocument/2006/relationships/diagramColors" Target="../diagrams/colors4.xml" /><Relationship Id="rId8" Type="http://schemas.openxmlformats.org/officeDocument/2006/relationships/image" Target="../media/image7.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10.png" /><Relationship Id="rId12" Type="http://schemas.openxmlformats.org/officeDocument/2006/relationships/image" Target="../media/image11.png" /><Relationship Id="rId2" Type="http://schemas.openxmlformats.org/officeDocument/2006/relationships/notesSlide" Target="../notesSlides/notesSlide18.xml" /><Relationship Id="rId3" Type="http://schemas.openxmlformats.org/officeDocument/2006/relationships/image" Target="../media/image9.png" /><Relationship Id="rId4" Type="http://schemas.microsoft.com/office/2007/relationships/diagramDrawing" Target="../diagrams/drawing5.xml" /><Relationship Id="rId5" Type="http://schemas.openxmlformats.org/officeDocument/2006/relationships/diagramData" Target="../diagrams/data5.xml" /><Relationship Id="rId6" Type="http://schemas.openxmlformats.org/officeDocument/2006/relationships/diagramLayout" Target="../diagrams/layout5.xml" /><Relationship Id="rId7" Type="http://schemas.openxmlformats.org/officeDocument/2006/relationships/diagramQuickStyle" Target="../diagrams/quickStyle5.xml" /><Relationship Id="rId8" Type="http://schemas.openxmlformats.org/officeDocument/2006/relationships/diagramColors" Target="../diagrams/colors5.xml" /><Relationship Id="rId9" Type="http://schemas.openxmlformats.org/officeDocument/2006/relationships/image" Target="../media/image7.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hyperlink" Target="http://echa.europa.eu/regulations/reach/registration/information-requirements" TargetMode="External" /><Relationship Id="rId4"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lv-LV" sz="5000" b="1" i="1" smtClean="0">
                <a:solidFill>
                  <a:schemeClr val="bg1"/>
                </a:solidFill>
                <a:latin typeface="Verdana" panose="020b0604030504040204" pitchFamily="34" charset="0"/>
              </a:rPr>
              <a:t>REACH</a:t>
            </a:r>
            <a:r>
              <a:rPr lang="lv-LV" sz="5000" b="1" smtClean="0">
                <a:solidFill>
                  <a:schemeClr val="bg1"/>
                </a:solidFill>
                <a:latin typeface="Verdana" panose="020b0604030504040204" pitchFamily="34" charset="0"/>
              </a:rPr>
              <a:t> 2018</a:t>
            </a:r>
          </a:p>
          <a:p>
            <a:endParaRPr lang="lv-LV"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lv-LV" sz="3600" smtClean="0">
                <a:solidFill>
                  <a:schemeClr val="bg1"/>
                </a:solidFill>
                <a:latin typeface="Verdana" panose="020b0604030504040204" pitchFamily="34" charset="0"/>
              </a:rPr>
              <a:t>Novērtējiet vielu bīstamību un riskus</a:t>
            </a:r>
            <a:endParaRPr lang="lv-LV"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 name="Content Placeholder 2"/>
          <p:cNvSpPr>
            <a:spLocks noGrp="1"/>
          </p:cNvSpPr>
          <p:nvPr>
            <p:ph idx="1"/>
          </p:nvPr>
        </p:nvSpPr>
        <p:spPr/>
        <p:txBody>
          <a:bodyPr>
            <a:normAutofit fontScale="47500" lnSpcReduction="20000"/>
          </a:bodyPr>
          <a:lstStyle/>
          <a:p>
            <a:pPr marL="0" indent="0">
              <a:buNone/>
            </a:pPr>
            <a:endParaRPr lang="lv-LV" b="1" noProof="0" smtClean="0"/>
          </a:p>
          <a:p>
            <a:pPr marL="0" indent="0">
              <a:buNone/>
            </a:pPr>
            <a:r>
              <a:rPr lang="lv-LV" sz="2500" b="1" noProof="0" smtClean="0"/>
              <a:t>Pierādījumu nozīmīguma pieeja</a:t>
            </a:r>
            <a:endParaRPr lang="lv-LV" sz="2500" noProof="0" smtClean="0"/>
          </a:p>
          <a:p>
            <a:pPr>
              <a:buClr>
                <a:srgbClr val="00B050"/>
              </a:buClr>
              <a:buFont typeface="Wingdings" panose="05000000000000000000" pitchFamily="2" charset="2"/>
              <a:buChar char="ü"/>
            </a:pPr>
            <a:r>
              <a:rPr lang="lv-LV" sz="2600" noProof="0"/>
              <a:t>Ja nepietiek ar vienu pierādījumu, lai izpildītu informācijas prasību </a:t>
            </a:r>
          </a:p>
          <a:p>
            <a:pPr>
              <a:buClr>
                <a:srgbClr val="00B050"/>
              </a:buClr>
              <a:buFont typeface="Wingdings" panose="05000000000000000000" pitchFamily="2" charset="2"/>
              <a:buChar char="ü"/>
            </a:pPr>
            <a:r>
              <a:rPr lang="lv-LV" sz="2600" noProof="0"/>
              <a:t>Ja atsevišķo pētījumu rezultāti ir pretrunīgi vai nav pietiekami kvalitatīvi </a:t>
            </a:r>
            <a:endParaRPr lang="lv-LV" sz="2600" noProof="0" smtClean="0"/>
          </a:p>
          <a:p>
            <a:pPr>
              <a:buClr>
                <a:srgbClr val="00B050"/>
              </a:buClr>
              <a:buFont typeface="Wingdings" panose="05000000000000000000" pitchFamily="2" charset="2"/>
              <a:buChar char="ü"/>
            </a:pPr>
            <a:r>
              <a:rPr lang="lv-LV" sz="2600" noProof="0" smtClean="0"/>
              <a:t>Lai izpildītu informācijas prasību attiecībā uz vielas īpašību, apkopojiet </a:t>
            </a:r>
            <a:r>
              <a:rPr lang="lv-LV" sz="2600" i="1" noProof="0"/>
              <a:t>in vitro</a:t>
            </a:r>
            <a:r>
              <a:rPr lang="lv-LV" sz="2600" noProof="0" smtClean="0"/>
              <a:t>, analoģijas pieejas un </a:t>
            </a:r>
            <a:r>
              <a:rPr lang="lv-LV" sz="2600" i="1" noProof="0" smtClean="0"/>
              <a:t>(Q)SAR</a:t>
            </a:r>
            <a:r>
              <a:rPr lang="lv-LV" sz="2600" noProof="0" smtClean="0"/>
              <a:t> rezultātus un neaizmirstiet iesniegt pamatojumu un pierādījumus</a:t>
            </a:r>
          </a:p>
          <a:p>
            <a:pPr marL="0" indent="0">
              <a:buNone/>
            </a:pPr>
            <a:endParaRPr lang="lv-LV" sz="2000" b="1" noProof="0" smtClean="0"/>
          </a:p>
          <a:p>
            <a:pPr marL="0" indent="0">
              <a:buNone/>
            </a:pPr>
            <a:r>
              <a:rPr lang="lv-LV" sz="2600" b="1" i="1" noProof="0" smtClean="0"/>
              <a:t>(Q)SAR</a:t>
            </a:r>
          </a:p>
          <a:p>
            <a:pPr>
              <a:spcAft>
                <a:spcPts val="400"/>
              </a:spcAft>
              <a:buClr>
                <a:srgbClr val="00B050"/>
              </a:buClr>
              <a:buFont typeface="Wingdings" panose="05000000000000000000" pitchFamily="2" charset="2"/>
              <a:buChar char="ü"/>
            </a:pPr>
            <a:r>
              <a:rPr lang="lv-LV" sz="2600" noProof="0"/>
              <a:t>Vienkāršu īpašību (piemēram, fizikāli ķīmisko īpašību) prognozēšana</a:t>
            </a:r>
          </a:p>
          <a:p>
            <a:pPr>
              <a:spcAft>
                <a:spcPts val="400"/>
              </a:spcAft>
              <a:buClr>
                <a:srgbClr val="FF0000"/>
              </a:buClr>
              <a:buFont typeface="Wingdings 2" panose="05020102010507070707" pitchFamily="18" charset="2"/>
              <a:buChar char=""/>
            </a:pPr>
            <a:r>
              <a:rPr lang="lv-LV" sz="2600" noProof="0"/>
              <a:t>Sarežģītāku īpašību (piemēram, atkārtotas devas toksiskuma) prognozēšana</a:t>
            </a:r>
          </a:p>
          <a:p>
            <a:pPr marL="0" indent="0">
              <a:buNone/>
            </a:pPr>
            <a:endParaRPr lang="lv-LV" sz="1800" b="1" i="1" noProof="0" smtClean="0"/>
          </a:p>
          <a:p>
            <a:pPr marL="0" indent="0">
              <a:buNone/>
            </a:pPr>
            <a:r>
              <a:rPr lang="lv-LV" sz="2600" b="1" i="1" noProof="0" smtClean="0"/>
              <a:t>In vitro </a:t>
            </a:r>
            <a:r>
              <a:rPr lang="lv-LV" sz="2600" b="1" noProof="0" smtClean="0"/>
              <a:t>testi</a:t>
            </a:r>
          </a:p>
          <a:p>
            <a:pPr>
              <a:spcAft>
                <a:spcPts val="400"/>
              </a:spcAft>
              <a:buClr>
                <a:srgbClr val="00B050"/>
              </a:buClr>
              <a:buFont typeface="Wingdings" panose="05000000000000000000" pitchFamily="2" charset="2"/>
              <a:buChar char="ü"/>
            </a:pPr>
            <a:r>
              <a:rPr lang="lv-LV" sz="2600" noProof="0"/>
              <a:t>Ja vide ir saderīga ar vielu (piemēram, šķīdība)</a:t>
            </a:r>
          </a:p>
          <a:p>
            <a:pPr>
              <a:spcAft>
                <a:spcPts val="400"/>
              </a:spcAft>
              <a:buClr>
                <a:srgbClr val="00B050"/>
              </a:buClr>
              <a:buFont typeface="Wingdings" panose="05000000000000000000" pitchFamily="2" charset="2"/>
              <a:buChar char="ü"/>
            </a:pPr>
            <a:r>
              <a:rPr lang="lv-LV" sz="2600" noProof="0"/>
              <a:t>Ja metode ir labi aprakstīta</a:t>
            </a:r>
          </a:p>
          <a:p>
            <a:pPr>
              <a:spcAft>
                <a:spcPts val="400"/>
              </a:spcAft>
              <a:buClr>
                <a:srgbClr val="FF0000"/>
              </a:buClr>
              <a:buFont typeface="Wingdings 2" panose="05020102010507070707" pitchFamily="18" charset="2"/>
              <a:buChar char=""/>
            </a:pPr>
            <a:r>
              <a:rPr lang="lv-LV" sz="2600" noProof="0"/>
              <a:t>Kā atsevišķs pielāgojums</a:t>
            </a:r>
          </a:p>
          <a:p>
            <a:pPr marL="0" indent="0">
              <a:buNone/>
            </a:pPr>
            <a:endParaRPr lang="lv-LV" sz="1800" b="1" noProof="0" smtClean="0"/>
          </a:p>
          <a:p>
            <a:pPr marL="0" indent="0">
              <a:buNone/>
            </a:pPr>
            <a:r>
              <a:rPr lang="lv-LV" sz="2600" b="1" noProof="0" smtClean="0"/>
              <a:t>Grupēšana un analoģija</a:t>
            </a:r>
          </a:p>
          <a:p>
            <a:pPr>
              <a:spcAft>
                <a:spcPts val="400"/>
              </a:spcAft>
              <a:buClr>
                <a:srgbClr val="00B050"/>
              </a:buClr>
              <a:buFont typeface="Wingdings" panose="05000000000000000000" pitchFamily="2" charset="2"/>
              <a:buChar char="ü"/>
            </a:pPr>
            <a:r>
              <a:rPr lang="lv-LV" sz="2600" noProof="0"/>
              <a:t>Ja dati ir kvalitatīvi un vielu var klasificēt</a:t>
            </a:r>
          </a:p>
          <a:p>
            <a:pPr>
              <a:spcAft>
                <a:spcPts val="400"/>
              </a:spcAft>
              <a:buClr>
                <a:srgbClr val="00B050"/>
              </a:buClr>
              <a:buFont typeface="Wingdings" panose="05000000000000000000" pitchFamily="2" charset="2"/>
              <a:buChar char="ü"/>
            </a:pPr>
            <a:r>
              <a:rPr lang="lv-LV" sz="2600" noProof="0"/>
              <a:t>Ja avota vielas ir līdzīgas/atbilstošas mērķa vielām</a:t>
            </a:r>
          </a:p>
          <a:p>
            <a:pPr>
              <a:spcAft>
                <a:spcPts val="400"/>
              </a:spcAft>
              <a:buClr>
                <a:srgbClr val="FF0000"/>
              </a:buClr>
              <a:buFont typeface="Wingdings 2" panose="05020102010507070707" pitchFamily="18" charset="2"/>
              <a:buChar char="O"/>
            </a:pPr>
            <a:r>
              <a:rPr lang="lv-LV" sz="2600" noProof="0"/>
              <a:t>Ja (vēl) nav pieejami dati par avota vielu</a:t>
            </a:r>
          </a:p>
          <a:p>
            <a:pPr marL="0" indent="0">
              <a:buNone/>
            </a:pPr>
            <a:endParaRPr lang="lv-LV" sz="1800" noProof="0"/>
          </a:p>
          <a:p>
            <a:pPr marL="0" indent="0">
              <a:buNone/>
            </a:pPr>
            <a:endParaRPr lang="lv-LV" sz="2000" b="1" noProof="0" smtClean="0"/>
          </a:p>
          <a:p>
            <a:pPr marL="0" indent="0">
              <a:buNone/>
            </a:pPr>
            <a:endParaRPr lang="lv-LV" sz="2000" noProof="0"/>
          </a:p>
          <a:p>
            <a:pPr marL="0" lvl="0" indent="0">
              <a:buNone/>
            </a:pPr>
            <a:endParaRPr lang="lv-LV" sz="2000" noProof="0" smtClean="0"/>
          </a:p>
          <a:p>
            <a:pPr marL="0" lvl="0" indent="0">
              <a:buNone/>
            </a:pPr>
            <a:endParaRPr lang="lv-LV" sz="2000" noProof="0"/>
          </a:p>
        </p:txBody>
      </p:sp>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10</a:t>
            </a:fld>
            <a:endParaRPr lang="lv-LV">
              <a:solidFill>
                <a:prstClr val="black">
                  <a:tint val="75000"/>
                </a:prstClr>
              </a:solidFill>
            </a:endParaRP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Novērsiet datu trūkumu</a:t>
            </a:r>
          </a:p>
          <a:p>
            <a:r>
              <a:rPr lang="lv-LV" smtClean="0"/>
              <a:t>Pielāgojumi </a:t>
            </a:r>
            <a:endParaRPr lang="lv-LV"/>
          </a:p>
        </p:txBody>
      </p:sp>
    </p:spTree>
    <p:extLst>
      <p:ext uri="{BB962C8B-B14F-4D97-AF65-F5344CB8AC3E}">
        <p14:creationId xmlns:p14="http://schemas.microsoft.com/office/powerpoint/2010/main" val="252041557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lv-LV"/>
          </a:p>
        </p:txBody>
      </p:sp>
      <p:sp>
        <p:nvSpPr>
          <p:cNvPr id="2" name="Title 1"/>
          <p:cNvSpPr>
            <a:spLocks noGrp="1"/>
          </p:cNvSpPr>
          <p:nvPr>
            <p:ph type="title"/>
          </p:nvPr>
        </p:nvSpPr>
        <p:spPr/>
        <p:txBody>
          <a:bodyPr>
            <a:normAutofit/>
          </a:bodyPr>
          <a:lstStyle/>
          <a:p>
            <a:r>
              <a:rPr lang="lv-LV" sz="1400" noProof="0"/>
              <a:t>Novērsiet datu trūkumu</a:t>
            </a:r>
            <a:br/>
            <a:r>
              <a:rPr lang="lv-LV" noProof="0" smtClean="0"/>
              <a:t>Pielāgojumi – padomi</a:t>
            </a:r>
            <a:endParaRPr lang="lv-LV" noProof="0"/>
          </a:p>
        </p:txBody>
      </p:sp>
      <p:sp>
        <p:nvSpPr>
          <p:cNvPr id="3" name="Content Placeholder 2"/>
          <p:cNvSpPr>
            <a:spLocks noGrp="1"/>
          </p:cNvSpPr>
          <p:nvPr>
            <p:ph idx="1"/>
          </p:nvPr>
        </p:nvSpPr>
        <p:spPr/>
        <p:txBody>
          <a:bodyPr>
            <a:normAutofit fontScale="92500"/>
          </a:bodyPr>
          <a:lstStyle/>
          <a:p>
            <a:pPr marL="0" indent="0">
              <a:buNone/>
            </a:pPr>
            <a:endParaRPr lang="lv-LV" b="1" noProof="0"/>
          </a:p>
          <a:p>
            <a:r>
              <a:rPr lang="lv-LV" noProof="0"/>
              <a:t>Ja pielāgojat standartinformācijas prasības, sagatavojiet labi dokumentētu un pietiekamu zinātnisko pamatojumu un iekļaujiet to reģistrācijas dokumentācijā.</a:t>
            </a:r>
          </a:p>
          <a:p>
            <a:r>
              <a:rPr lang="lv-LV" noProof="0"/>
              <a:t>Jūsu izvēlētajai pieejai jānodrošina ticama informācija, kas ir salīdzināma ar standarta testā iegūtu informāciju. Pretējā gadījumā jāveic tests saskaņā ar prasībām.</a:t>
            </a:r>
          </a:p>
          <a:p>
            <a:r>
              <a:rPr lang="lv-LV" noProof="0"/>
              <a:t>Jūsu izvēlētajai pieejai jānodrošina vielas klasifikācija. Pēc vielas klasificēšanas un marķēšanas papildu testi, iespējams, nebūs vajadzīgi.</a:t>
            </a:r>
          </a:p>
          <a:p>
            <a:endParaRPr lang="lv-LV" noProof="0"/>
          </a:p>
        </p:txBody>
      </p:sp>
    </p:spTree>
    <p:extLst>
      <p:ext uri="{BB962C8B-B14F-4D97-AF65-F5344CB8AC3E}">
        <p14:creationId xmlns:p14="http://schemas.microsoft.com/office/powerpoint/2010/main" val="253642588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lv-LV">
              <a:solidFill>
                <a:prstClr val="black">
                  <a:tint val="75000"/>
                </a:prstClr>
              </a:solidFill>
            </a:endParaRPr>
          </a:p>
        </p:txBody>
      </p:sp>
      <p:sp>
        <p:nvSpPr>
          <p:cNvPr id="12" name="Content Placeholder 2"/>
          <p:cNvSpPr>
            <a:spLocks noGrp="1"/>
          </p:cNvSpPr>
          <p:nvPr>
            <p:ph idx="1"/>
          </p:nvPr>
        </p:nvSpPr>
        <p:spPr/>
        <p:txBody>
          <a:bodyPr>
            <a:normAutofit fontScale="92500" lnSpcReduction="10000"/>
          </a:bodyPr>
          <a:lstStyle/>
          <a:p>
            <a:r>
              <a:rPr lang="lv-LV" sz="2600" noProof="0" smtClean="0"/>
              <a:t>Testēšanas plānošanu, pamatojoties uz vielas īpašībām, uzticiet zinātniskam ekspertam</a:t>
            </a:r>
          </a:p>
          <a:p>
            <a:pPr marL="623888" lvl="1" indent="-268288">
              <a:buFont typeface="Arial" panose="020b0604020202020204" pitchFamily="34" charset="0"/>
              <a:buChar char="•"/>
            </a:pPr>
            <a:r>
              <a:rPr lang="lv-LV" sz="1800" noProof="0" smtClean="0"/>
              <a:t>Piemērs: vielu izmanto šķīdumos, un ūdenī tā ātri sadalās – </a:t>
            </a:r>
            <a:r>
              <a:rPr lang="lv-LV" sz="1800" noProof="0" smtClean="0">
                <a:sym typeface="Wingdings" panose="05000000000000000000" pitchFamily="2" charset="2"/>
              </a:rPr>
              <a:t>testējiet sadalīšanās produktu īpašības</a:t>
            </a:r>
          </a:p>
          <a:p>
            <a:r>
              <a:rPr lang="lv-LV" sz="2600" noProof="0" smtClean="0">
                <a:sym typeface="Wingdings" panose="05000000000000000000" pitchFamily="2" charset="2"/>
              </a:rPr>
              <a:t>Ja jūsu viela ir </a:t>
            </a:r>
            <a:r>
              <a:rPr lang="lv-LV" sz="2600" i="1" noProof="0" smtClean="0">
                <a:sym typeface="Wingdings" panose="05000000000000000000" pitchFamily="2" charset="2"/>
              </a:rPr>
              <a:t>UVCB</a:t>
            </a:r>
            <a:r>
              <a:rPr lang="lv-LV" sz="2600" noProof="0" smtClean="0">
                <a:sym typeface="Wingdings" panose="05000000000000000000" pitchFamily="2" charset="2"/>
              </a:rPr>
              <a:t> vai daudzkomponentu viela – testējiet reprezentatīvo paraugu</a:t>
            </a:r>
            <a:endParaRPr lang="lv-LV" sz="2600" noProof="0" smtClean="0"/>
          </a:p>
          <a:p>
            <a:pPr>
              <a:spcBef>
                <a:spcPts val="1200"/>
              </a:spcBef>
            </a:pPr>
            <a:r>
              <a:rPr lang="lv-LV" sz="2600" noProof="0" smtClean="0"/>
              <a:t>Testējiet attiecīgos iedarbības ceļus</a:t>
            </a:r>
          </a:p>
          <a:p>
            <a:pPr marL="623888" lvl="1" indent="-268288">
              <a:buFont typeface="Arial" panose="020b0604020202020204" pitchFamily="34" charset="0"/>
              <a:buChar char="•"/>
            </a:pPr>
            <a:r>
              <a:rPr lang="lv-LV" sz="1800" noProof="0" smtClean="0"/>
              <a:t>Piemērs: uz darbiniekiem iedarbosies vielas tvaiki</a:t>
            </a:r>
          </a:p>
          <a:p>
            <a:pPr lvl="1">
              <a:buFont typeface="Wingdings" panose="05000000000000000000" pitchFamily="2" charset="2"/>
              <a:buChar char="à"/>
            </a:pPr>
            <a:r>
              <a:rPr lang="lv-LV" sz="1800" noProof="0" smtClean="0">
                <a:sym typeface="Wingdings" panose="05000000000000000000" pitchFamily="2" charset="2"/>
              </a:rPr>
              <a:t>veiciet testēšanu, izmantojot ieelpošanas ceļu</a:t>
            </a:r>
          </a:p>
          <a:p>
            <a:pPr lvl="1">
              <a:buFont typeface="Wingdings" panose="05000000000000000000" pitchFamily="2" charset="2"/>
              <a:buChar char="à"/>
            </a:pPr>
            <a:endParaRPr lang="lv-LV" sz="1800" noProof="0" smtClean="0">
              <a:sym typeface="Wingdings" panose="05000000000000000000" pitchFamily="2" charset="2"/>
            </a:endParaRPr>
          </a:p>
          <a:p>
            <a:pPr lvl="1">
              <a:buFont typeface="Wingdings" panose="05000000000000000000" pitchFamily="2" charset="2"/>
              <a:buChar char="à"/>
            </a:pPr>
            <a:endParaRPr lang="lv-LV" sz="1800" noProof="0" smtClean="0">
              <a:sym typeface="Wingdings" panose="05000000000000000000" pitchFamily="2" charset="2"/>
            </a:endParaRPr>
          </a:p>
          <a:p>
            <a:pPr marL="0" indent="0">
              <a:buNone/>
            </a:pPr>
            <a:r>
              <a:rPr lang="lv-LV" sz="2200" b="1" noProof="0" smtClean="0">
                <a:solidFill>
                  <a:srgbClr val="0070C0"/>
                </a:solidFill>
                <a:sym typeface="Wingdings" panose="05000000000000000000" pitchFamily="2" charset="2"/>
              </a:rPr>
              <a:t>Padoms</a:t>
            </a:r>
            <a:r>
              <a:rPr lang="lv-LV" sz="2200" noProof="0" smtClean="0">
                <a:sym typeface="Wingdings" panose="05000000000000000000" pitchFamily="2" charset="2"/>
              </a:rPr>
              <a:t>. </a:t>
            </a:r>
            <a:r>
              <a:rPr lang="lv-LV" sz="2000" i="1" noProof="0" smtClean="0"/>
              <a:t>ECHA</a:t>
            </a:r>
            <a:r>
              <a:rPr lang="lv-LV" sz="2000" noProof="0" smtClean="0"/>
              <a:t> tīmekļa vietnē ir informācija par to, cik laika prasa dažu pētījumu veikšana, kāds vielas daudzums jānosūta testēšanai un orientējošas testu izmaksas.</a:t>
            </a:r>
          </a:p>
          <a:p>
            <a:endParaRPr lang="lv-LV" sz="2200" noProof="0" smtClean="0">
              <a:sym typeface="Wingdings" panose="05000000000000000000" pitchFamily="2" charset="2"/>
            </a:endParaRPr>
          </a:p>
          <a:p>
            <a:pPr marL="457200" lvl="1" indent="166688">
              <a:buNone/>
            </a:pPr>
            <a:endParaRPr lang="lv-LV" sz="1200" noProof="0" smtClean="0"/>
          </a:p>
        </p:txBody>
      </p:sp>
      <p:sp>
        <p:nvSpPr>
          <p:cNvPr id="13"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Novērsiet datu trūkumu</a:t>
            </a:r>
          </a:p>
          <a:p>
            <a:r>
              <a:rPr lang="lv-LV" smtClean="0"/>
              <a:t>Testēšanas stratēģija</a:t>
            </a:r>
            <a:endParaRPr lang="lv-LV"/>
          </a:p>
        </p:txBody>
      </p:sp>
    </p:spTree>
    <p:extLst>
      <p:ext uri="{BB962C8B-B14F-4D97-AF65-F5344CB8AC3E}">
        <p14:creationId xmlns:p14="http://schemas.microsoft.com/office/powerpoint/2010/main" val="187353789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7B796C47-DF68-4277-A93B-5EBFC252729C}" type="slidenum">
              <a:rPr lang="en-GB" smtClean="0">
                <a:solidFill>
                  <a:prstClr val="black"/>
                </a:solidFill>
              </a:rPr>
              <a:t>13</a:t>
            </a:fld>
            <a:endParaRPr lang="lv-LV">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16016" y="1340768"/>
            <a:ext cx="3396301" cy="501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ontent Placeholder 5"/>
          <p:cNvGraphicFramePr/>
          <p:nvPr>
            <p:extLst>
              <p:ext uri="{D42A27DB-BD31-4B8C-83A1-F6EECF244321}">
                <p14:modId xmlns:p14="http://schemas.microsoft.com/office/powerpoint/2010/main" val="1412048484"/>
              </p:ext>
            </p:extLst>
          </p:nvPr>
        </p:nvGraphicFramePr>
        <p:xfrm>
          <a:off x="899592" y="2084363"/>
          <a:ext cx="3456384" cy="2376264"/>
        </p:xfrm>
        <a:graphic>
          <a:graphicData uri="http://schemas.openxmlformats.org/drawingml/2006/diagram">
            <dgm:relIds xmlns:dgm="http://schemas.openxmlformats.org/drawingml/2006/diagram" r:dm="rId5" r:lo="rId6" r:qs="rId7" r:cs="rId8"/>
          </a:graphicData>
        </a:graphic>
      </p:graphicFrame>
      <p:sp>
        <p:nvSpPr>
          <p:cNvPr id="6"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Novērsiet datu trūkumu</a:t>
            </a:r>
          </a:p>
          <a:p>
            <a:r>
              <a:rPr lang="lv-LV" sz="2800" smtClean="0"/>
              <a:t>Testēšanas stratēģija</a:t>
            </a:r>
            <a:endParaRPr lang="lv-LV" sz="2800"/>
          </a:p>
        </p:txBody>
      </p:sp>
    </p:spTree>
    <p:extLst>
      <p:ext uri="{BB962C8B-B14F-4D97-AF65-F5344CB8AC3E}">
        <p14:creationId xmlns:p14="http://schemas.microsoft.com/office/powerpoint/2010/main" val="179848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14</a:t>
            </a:fld>
            <a:endParaRPr lang="lv-LV"/>
          </a:p>
        </p:txBody>
      </p:sp>
      <p:sp>
        <p:nvSpPr>
          <p:cNvPr id="10" name="Title 1"/>
          <p:cNvSpPr txBox="1"/>
          <p:nvPr/>
        </p:nvSpPr>
        <p:spPr>
          <a:xfrm>
            <a:off x="395536" y="485800"/>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Apkopojiet informāciju par lietošanas veidiem</a:t>
            </a:r>
          </a:p>
          <a:p>
            <a:r>
              <a:rPr lang="lv-LV" smtClean="0"/>
              <a:t>Lietošanas veidi un lietošanas apstākļi</a:t>
            </a:r>
            <a:endParaRPr lang="lv-LV"/>
          </a:p>
        </p:txBody>
      </p:sp>
      <p:graphicFrame>
        <p:nvGraphicFramePr>
          <p:cNvPr id="7" name="Diagram 1"/>
          <p:cNvGraphicFramePr/>
          <p:nvPr>
            <p:extLst>
              <p:ext uri="{D42A27DB-BD31-4B8C-83A1-F6EECF244321}">
                <p14:modId xmlns:p14="http://schemas.microsoft.com/office/powerpoint/2010/main" val="921749071"/>
              </p:ext>
            </p:extLst>
          </p:nvPr>
        </p:nvGraphicFramePr>
        <p:xfrm>
          <a:off x="323528" y="1628800"/>
          <a:ext cx="8496943" cy="4727550"/>
        </p:xfrm>
        <a:graphic>
          <a:graphicData uri="http://schemas.openxmlformats.org/drawingml/2006/diagram">
            <dgm:relIds xmlns:dgm="http://schemas.openxmlformats.org/drawingml/2006/diagram" r:dm="rId4" r:lo="rId5" r:qs="rId6" r:cs="rId7"/>
          </a:graphicData>
        </a:graphic>
      </p:graphicFrame>
    </p:spTree>
    <p:extLst>
      <p:ext uri="{BB962C8B-B14F-4D97-AF65-F5344CB8AC3E}">
        <p14:creationId xmlns:p14="http://schemas.microsoft.com/office/powerpoint/2010/main" val="4179668919"/>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r>
              <a:rPr lang="en-US" smtClean="0"/>
              <a:t>	</a:t>
            </a:r>
            <a:r>
              <a:rPr lang="lv-LV" smtClean="0"/>
              <a:t>                  </a:t>
            </a:r>
            <a:fld id="{53FE240C-791C-4FA0-BA72-1FE57C9E7D13}" type="slidenum">
              <a:rPr lang="en-GB" smtClean="0">
                <a:solidFill>
                  <a:prstClr val="black"/>
                </a:solidFill>
              </a:rPr>
              <a:t>15</a:t>
            </a:fld>
            <a:endParaRPr lang="lv-LV">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90364" y="836712"/>
            <a:ext cx="8574124" cy="3744416"/>
            <a:chOff x="323528" y="1772816"/>
            <a:chExt cx="8640960" cy="4464496"/>
          </a:xfrm>
        </p:grpSpPr>
        <p:graphicFrame>
          <p:nvGraphicFramePr>
            <p:cNvPr id="9" name="Diagram 8"/>
            <p:cNvGraphicFramePr/>
            <p:nvPr>
              <p:extLst>
                <p:ext uri="{D42A27DB-BD31-4B8C-83A1-F6EECF244321}">
                  <p14:modId xmlns:p14="http://schemas.microsoft.com/office/powerpoint/2010/main" val="2954133255"/>
                </p:ext>
              </p:extLst>
            </p:nvPr>
          </p:nvGraphicFramePr>
          <p:xfrm>
            <a:off x="323528" y="1772816"/>
            <a:ext cx="8640960" cy="4464496"/>
          </p:xfrm>
          <a:graphic>
            <a:graphicData uri="http://schemas.openxmlformats.org/drawingml/2006/diagram">
              <dgm:relIds xmlns:dgm="http://schemas.openxmlformats.org/drawingml/2006/diagram" r:dm="rId4" r:lo="rId5" r:qs="rId6" r:cs="rId7"/>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b="1" kern="1200" smtClean="0"/>
                <a:t>Klasificēšana un marķēšana</a:t>
              </a:r>
              <a:endParaRPr lang="lv-LV" sz="1600" b="1" kern="1200"/>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pic>
        <p:nvPicPr>
          <p:cNvPr id="30"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467544" y="4414503"/>
            <a:ext cx="1530411" cy="153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itle 1"/>
          <p:cNvSpPr txBox="1"/>
          <p:nvPr/>
        </p:nvSpPr>
        <p:spPr>
          <a:xfrm>
            <a:off x="422166" y="620688"/>
            <a:ext cx="7760577" cy="1143000"/>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lv-LV" sz="1500" smtClean="0"/>
              <a:t>Novērtējiet riskus un nosakiet riska pārvaldības pasākumus</a:t>
            </a:r>
            <a:br/>
            <a:r>
              <a:rPr lang="lv-LV" sz="3200" smtClean="0"/>
              <a:t>Klasificēšana un marķēšana</a:t>
            </a:r>
          </a:p>
        </p:txBody>
      </p:sp>
    </p:spTree>
    <p:extLst>
      <p:ext uri="{BB962C8B-B14F-4D97-AF65-F5344CB8AC3E}">
        <p14:creationId xmlns:p14="http://schemas.microsoft.com/office/powerpoint/2010/main" val="3572236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484784"/>
            <a:ext cx="8229600" cy="4525963"/>
          </a:xfrm>
        </p:spPr>
        <p:txBody>
          <a:bodyPr>
            <a:noAutofit/>
          </a:bodyPr>
          <a:lstStyle/>
          <a:p>
            <a:pPr marL="0" indent="0">
              <a:buNone/>
            </a:pPr>
            <a:r>
              <a:rPr lang="lv-LV" sz="1800" b="1" noProof="0" smtClean="0"/>
              <a:t>Kāpēc? </a:t>
            </a:r>
            <a:r>
              <a:rPr lang="lv-LV" sz="1800" noProof="0" smtClean="0"/>
              <a:t>Lai nodrošinātu jūsu vielas radīto risku kontroli</a:t>
            </a:r>
          </a:p>
          <a:p>
            <a:pPr marL="0" indent="0">
              <a:buNone/>
            </a:pPr>
            <a:r>
              <a:rPr lang="lv-LV" sz="1800" b="1" noProof="0" smtClean="0"/>
              <a:t>Kā? </a:t>
            </a:r>
            <a:r>
              <a:rPr lang="lv-LV" sz="1800" noProof="0" smtClean="0"/>
              <a:t>Bīstamības un riska novērtēšana</a:t>
            </a:r>
          </a:p>
          <a:p>
            <a:pPr marL="0" indent="0">
              <a:buNone/>
            </a:pPr>
            <a:endParaRPr lang="lv-LV" sz="1800" b="1" noProof="0" smtClean="0"/>
          </a:p>
          <a:p>
            <a:pPr marL="0" indent="0">
              <a:buNone/>
            </a:pPr>
            <a:endParaRPr lang="lv-LV" sz="1800" noProof="0" smtClean="0"/>
          </a:p>
          <a:p>
            <a:pPr marL="0" indent="0">
              <a:buNone/>
            </a:pPr>
            <a:endParaRPr lang="lv-LV" sz="1800" noProof="0" smtClean="0"/>
          </a:p>
          <a:p>
            <a:pPr marL="0" indent="0">
              <a:buNone/>
            </a:pPr>
            <a:endParaRPr lang="lv-LV" sz="1800" noProof="0" smtClean="0"/>
          </a:p>
          <a:p>
            <a:pPr marL="0" indent="0">
              <a:buNone/>
            </a:pPr>
            <a:endParaRPr lang="lv-LV" sz="1800" noProof="0" smtClean="0"/>
          </a:p>
          <a:p>
            <a:pPr marL="0" indent="0">
              <a:buNone/>
            </a:pPr>
            <a:endParaRPr lang="lv-LV" sz="1800" noProof="0" smtClean="0"/>
          </a:p>
          <a:p>
            <a:pPr marL="0" indent="0">
              <a:buNone/>
            </a:pPr>
            <a:endParaRPr lang="lv-LV" sz="1800" noProof="0" smtClean="0"/>
          </a:p>
          <a:p>
            <a:pPr marL="0" indent="0">
              <a:buNone/>
            </a:pPr>
            <a:endParaRPr lang="lv-LV" sz="1800" noProof="0" smtClean="0"/>
          </a:p>
          <a:p>
            <a:pPr marL="0" indent="0">
              <a:buNone/>
            </a:pPr>
            <a:r>
              <a:rPr lang="lv-LV" sz="1800" b="1" noProof="0" smtClean="0"/>
              <a:t>Bīstamība</a:t>
            </a:r>
            <a:r>
              <a:rPr lang="lv-LV" sz="1800" noProof="0" smtClean="0"/>
              <a:t> ir jebkurš potenciālu zaudējumu, kaitējuma vai nelabvēlīgas ietekmes avots</a:t>
            </a:r>
          </a:p>
          <a:p>
            <a:pPr marL="0" indent="0">
              <a:buNone/>
            </a:pPr>
            <a:r>
              <a:rPr lang="lv-LV" sz="1800" b="1" noProof="0" smtClean="0"/>
              <a:t>Iedarbība</a:t>
            </a:r>
            <a:r>
              <a:rPr lang="lv-LV" sz="1800" noProof="0" smtClean="0"/>
              <a:t> ir organisma vai vides nonākšana saskarē ar ķīmisku faktoru</a:t>
            </a:r>
          </a:p>
          <a:p>
            <a:pPr marL="0" indent="0">
              <a:buNone/>
            </a:pPr>
            <a:r>
              <a:rPr lang="lv-LV" sz="1800" b="1" noProof="0" smtClean="0"/>
              <a:t>Risks</a:t>
            </a:r>
            <a:r>
              <a:rPr lang="lv-LV" sz="1800" noProof="0" smtClean="0"/>
              <a:t> ir varbūtība, ka no bīstamības radīsies nelabvēlīga ietekme</a:t>
            </a:r>
          </a:p>
          <a:p>
            <a:pPr marL="0" indent="0" algn="ctr">
              <a:buNone/>
            </a:pPr>
            <a:endParaRPr lang="lv-LV" sz="1800" noProof="0" smtClean="0"/>
          </a:p>
          <a:p>
            <a:pPr marL="0" indent="0">
              <a:buNone/>
            </a:pPr>
            <a:endParaRPr lang="lv-LV" sz="18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lv-LV"/>
          </a:p>
        </p:txBody>
      </p:sp>
      <p:sp>
        <p:nvSpPr>
          <p:cNvPr id="2" name="Title 1"/>
          <p:cNvSpPr>
            <a:spLocks noGrp="1"/>
          </p:cNvSpPr>
          <p:nvPr>
            <p:ph type="title"/>
          </p:nvPr>
        </p:nvSpPr>
        <p:spPr>
          <a:xfrm>
            <a:off x="611560" y="332656"/>
            <a:ext cx="8075240" cy="1287016"/>
          </a:xfrm>
        </p:spPr>
        <p:txBody>
          <a:bodyPr/>
          <a:lstStyle/>
          <a:p>
            <a:br>
              <a:rPr/>
            </a:br>
            <a:r>
              <a:rPr lang="lv-LV" sz="1500" smtClean="0"/>
              <a:t>Novērtējiet riskus un nosakiet riska pārvaldības pasākumus</a:t>
            </a:r>
            <a:br>
              <a:rPr/>
            </a:br>
            <a:r>
              <a:rPr lang="lv-LV" sz="1500" smtClean="0"/>
              <a:t>Novērtējiet risku un nodrošiniet drošu lietošanu</a:t>
            </a:r>
            <a:br>
              <a:rPr/>
            </a:br>
            <a:endParaRPr lang="lv-LV" noProof="0"/>
          </a:p>
        </p:txBody>
      </p:sp>
      <p:sp>
        <p:nvSpPr>
          <p:cNvPr id="8" name="Rectangle 7"/>
          <p:cNvSpPr/>
          <p:nvPr/>
        </p:nvSpPr>
        <p:spPr>
          <a:xfrm>
            <a:off x="6414901" y="4150821"/>
            <a:ext cx="2621595" cy="646331"/>
          </a:xfrm>
          <a:prstGeom prst="rect">
            <a:avLst/>
          </a:prstGeom>
        </p:spPr>
        <p:txBody>
          <a:bodyPr wrap="square">
            <a:spAutoFit/>
          </a:bodyPr>
          <a:lstStyle/>
          <a:p>
            <a:pPr algn="ctr"/>
            <a:r>
              <a:rPr lang="lv-LV" smtClean="0">
                <a:latin typeface="Verdana" panose="020b0604030504040204" pitchFamily="34" charset="0"/>
              </a:rPr>
              <a:t>Ķīmiskās drošības</a:t>
            </a:r>
          </a:p>
          <a:p>
            <a:pPr algn="ctr"/>
            <a:r>
              <a:rPr lang="lv-LV" smtClean="0">
                <a:latin typeface="Verdana" panose="020b0604030504040204" pitchFamily="34" charset="0"/>
              </a:rPr>
              <a:t>novērtējums</a:t>
            </a:r>
          </a:p>
        </p:txBody>
      </p:sp>
      <p:sp>
        <p:nvSpPr>
          <p:cNvPr id="12" name="Rectangle 11"/>
          <p:cNvSpPr/>
          <p:nvPr/>
        </p:nvSpPr>
        <p:spPr>
          <a:xfrm>
            <a:off x="524683" y="4005064"/>
            <a:ext cx="3528392" cy="830997"/>
          </a:xfrm>
          <a:prstGeom prst="rect">
            <a:avLst/>
          </a:prstGeom>
        </p:spPr>
        <p:txBody>
          <a:bodyPr wrap="square">
            <a:spAutoFit/>
          </a:bodyPr>
          <a:lstStyle/>
          <a:p>
            <a:pPr algn="ctr"/>
            <a:r>
              <a:rPr lang="lv-LV" sz="1600" smtClean="0">
                <a:latin typeface="Verdana" panose="020b0604030504040204" pitchFamily="34" charset="0"/>
              </a:rPr>
              <a:t>Fizikāli ķīmiskās īpašības, aprite vidē un</a:t>
            </a:r>
          </a:p>
          <a:p>
            <a:pPr algn="ctr"/>
            <a:r>
              <a:rPr lang="lv-LV" sz="1600" smtClean="0">
                <a:latin typeface="Verdana" panose="020b0604030504040204" pitchFamily="34" charset="0"/>
              </a:rPr>
              <a:t>(eko)toksikoloģiskā informācija</a:t>
            </a:r>
          </a:p>
        </p:txBody>
      </p:sp>
      <p:sp>
        <p:nvSpPr>
          <p:cNvPr id="18" name="Rectangle 17"/>
          <p:cNvSpPr/>
          <p:nvPr/>
        </p:nvSpPr>
        <p:spPr>
          <a:xfrm>
            <a:off x="3683948" y="4109813"/>
            <a:ext cx="2512141" cy="369332"/>
          </a:xfrm>
          <a:prstGeom prst="rect">
            <a:avLst/>
          </a:prstGeom>
        </p:spPr>
        <p:txBody>
          <a:bodyPr wrap="square">
            <a:spAutoFit/>
          </a:bodyPr>
          <a:lstStyle/>
          <a:p>
            <a:pPr algn="ctr"/>
            <a:r>
              <a:rPr lang="lv-LV" smtClean="0">
                <a:latin typeface="Verdana" panose="020b0604030504040204" pitchFamily="34" charset="0"/>
              </a:rPr>
              <a:t>Lietošana</a:t>
            </a:r>
          </a:p>
        </p:txBody>
      </p:sp>
      <p:sp>
        <p:nvSpPr>
          <p:cNvPr id="9" name="Rounded Rectangle 8"/>
          <p:cNvSpPr/>
          <p:nvPr/>
        </p:nvSpPr>
        <p:spPr>
          <a:xfrm>
            <a:off x="2411760" y="2550973"/>
            <a:ext cx="4660600" cy="737617"/>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679872" y="2727437"/>
            <a:ext cx="4209807" cy="461665"/>
          </a:xfrm>
          <a:prstGeom prst="rect">
            <a:avLst/>
          </a:prstGeom>
        </p:spPr>
        <p:txBody>
          <a:bodyPr wrap="none">
            <a:spAutoFit/>
          </a:bodyPr>
          <a:lstStyle/>
          <a:p>
            <a:pPr algn="ctr"/>
            <a:r>
              <a:rPr lang="lv-LV" sz="2400" smtClean="0">
                <a:solidFill>
                  <a:schemeClr val="bg1"/>
                </a:solidFill>
                <a:latin typeface="Verdana" panose="020b0604030504040204" pitchFamily="34" charset="0"/>
              </a:rPr>
              <a:t>Bīstamība x iedarbība = risks</a:t>
            </a:r>
          </a:p>
        </p:txBody>
      </p:sp>
      <p:sp>
        <p:nvSpPr>
          <p:cNvPr id="10" name="Rounded Rectangle 9"/>
          <p:cNvSpPr/>
          <p:nvPr/>
        </p:nvSpPr>
        <p:spPr>
          <a:xfrm>
            <a:off x="611560" y="4005064"/>
            <a:ext cx="3312368"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570565" y="4038163"/>
            <a:ext cx="2203112"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4298404" y="4017093"/>
            <a:ext cx="1353715"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hevron 19"/>
          <p:cNvSpPr/>
          <p:nvPr/>
        </p:nvSpPr>
        <p:spPr>
          <a:xfrm rot="19252640">
            <a:off x="3007780" y="3366148"/>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Chevron 20"/>
          <p:cNvSpPr/>
          <p:nvPr/>
        </p:nvSpPr>
        <p:spPr>
          <a:xfrm rot="19252640">
            <a:off x="2754135" y="3565267"/>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13793045">
            <a:off x="6966205" y="3699521"/>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13793045">
            <a:off x="6766387" y="347398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Chevron 23"/>
          <p:cNvSpPr/>
          <p:nvPr/>
        </p:nvSpPr>
        <p:spPr>
          <a:xfrm rot="16200000">
            <a:off x="4763679" y="335723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Chevron 24"/>
          <p:cNvSpPr/>
          <p:nvPr/>
        </p:nvSpPr>
        <p:spPr>
          <a:xfrm rot="16200000">
            <a:off x="4767374" y="3660329"/>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30962800"/>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solidFill>
                  <a:prstClr val="black">
                    <a:tint val="75000"/>
                  </a:prstClr>
                </a:solidFill>
              </a:rPr>
              <a:t>17</a:t>
            </a:fld>
            <a:endParaRPr lang="lv-LV">
              <a:solidFill>
                <a:prstClr val="black">
                  <a:tint val="75000"/>
                </a:prstClr>
              </a:solidFill>
            </a:endParaRPr>
          </a:p>
        </p:txBody>
      </p:sp>
      <p:sp>
        <p:nvSpPr>
          <p:cNvPr id="3" name="Title 2"/>
          <p:cNvSpPr>
            <a:spLocks noGrp="1"/>
          </p:cNvSpPr>
          <p:nvPr>
            <p:ph type="title"/>
          </p:nvPr>
        </p:nvSpPr>
        <p:spPr/>
        <p:txBody>
          <a:bodyPr>
            <a:normAutofit fontScale="90000"/>
          </a:bodyPr>
          <a:lstStyle/>
          <a:p>
            <a:r>
              <a:rPr lang="lv-LV" sz="1400" noProof="0" smtClean="0"/>
              <a:t>Novērtējiet riskus un nosakiet riska pārvaldības pasākumus</a:t>
            </a:r>
            <a:br/>
            <a:r>
              <a:rPr lang="lv-LV" noProof="0" smtClean="0"/>
              <a:t>Novērtējiet risku un nodrošiniet drošu lietošanu</a:t>
            </a:r>
            <a:endParaRPr lang="lv-LV" noProof="0"/>
          </a:p>
        </p:txBody>
      </p:sp>
      <p:graphicFrame>
        <p:nvGraphicFramePr>
          <p:cNvPr id="5" name="Table 4"/>
          <p:cNvGraphicFramePr>
            <a:graphicFrameLocks noGrp="1"/>
          </p:cNvGraphicFramePr>
          <p:nvPr>
            <p:extLst>
              <p:ext uri="{D42A27DB-BD31-4B8C-83A1-F6EECF244321}">
                <p14:modId xmlns:p14="http://schemas.microsoft.com/office/powerpoint/2010/main" val="2513285409"/>
              </p:ext>
            </p:extLst>
          </p:nvPr>
        </p:nvGraphicFramePr>
        <p:xfrm>
          <a:off x="611560" y="1675060"/>
          <a:ext cx="8136904" cy="4053841"/>
        </p:xfrm>
        <a:graphic>
          <a:graphicData uri="http://schemas.openxmlformats.org/drawingml/2006/table">
            <a:tbl>
              <a:tblPr firstRow="1" bandRow="1">
                <a:tableStyleId>{5C22544A-7EE6-4342-B048-85BDC9FD1C3A}</a:tableStyleId>
              </a:tblPr>
              <a:tblGrid>
                <a:gridCol w="2016224"/>
                <a:gridCol w="2941984"/>
                <a:gridCol w="3178696"/>
              </a:tblGrid>
              <a:tr h="936104">
                <a:tc>
                  <a:txBody>
                    <a:bodyPr/>
                    <a:lstStyle/>
                    <a:p>
                      <a:endParaRPr lang="en-GB" noProof="0">
                        <a:latin typeface="Verdana" panose="020b0604030504040204" pitchFamily="34" charset="0"/>
                        <a:ea typeface="Verdana" panose="020b0604030504040204" pitchFamily="34" charset="0"/>
                        <a:cs typeface="Verdana" panose="020b0604030504040204" pitchFamily="34" charset="0"/>
                      </a:endParaRPr>
                    </a:p>
                  </a:txBody>
                  <a:tcPr anchor="ctr">
                    <a:solidFill>
                      <a:srgbClr val="008BC8"/>
                    </a:solidFill>
                  </a:tcPr>
                </a:tc>
                <a:tc>
                  <a:txBody>
                    <a:bodyPr/>
                    <a:lstStyle/>
                    <a:p>
                      <a:r>
                        <a:rPr lang="lv-LV" noProof="0" smtClean="0">
                          <a:latin typeface="Verdana" panose="020b0604030504040204" pitchFamily="34" charset="0"/>
                        </a:rPr>
                        <a:t>1-10 tonnas gadā</a:t>
                      </a:r>
                    </a:p>
                    <a:p>
                      <a:r>
                        <a:rPr lang="lv-LV" b="0" noProof="0" smtClean="0">
                          <a:latin typeface="Verdana" panose="020b0604030504040204" pitchFamily="34" charset="0"/>
                        </a:rPr>
                        <a:t>ķīmiskās drošības ziņojums </a:t>
                      </a:r>
                      <a:r>
                        <a:rPr lang="lv-LV" b="1" noProof="0" smtClean="0">
                          <a:latin typeface="Verdana" panose="020b0604030504040204" pitchFamily="34" charset="0"/>
                        </a:rPr>
                        <a:t>NAV</a:t>
                      </a:r>
                      <a:r>
                        <a:t> </a:t>
                      </a:r>
                      <a:r>
                        <a:rPr lang="lv-LV" b="1" noProof="0" smtClean="0">
                          <a:latin typeface="Verdana" panose="020b0604030504040204" pitchFamily="34" charset="0"/>
                        </a:rPr>
                        <a:t>vajadzīgs</a:t>
                      </a:r>
                    </a:p>
                  </a:txBody>
                  <a:tcPr anchor="ctr">
                    <a:solidFill>
                      <a:srgbClr val="008BC8"/>
                    </a:solidFill>
                  </a:tcPr>
                </a:tc>
                <a:tc>
                  <a:txBody>
                    <a:bodyPr/>
                    <a:lstStyle/>
                    <a:p>
                      <a:r>
                        <a:rPr lang="lv-LV" noProof="0" smtClean="0">
                          <a:latin typeface="Verdana" panose="020b0604030504040204" pitchFamily="34" charset="0"/>
                        </a:rPr>
                        <a:t>10-100 tonnas gadā </a:t>
                      </a:r>
                      <a:r>
                        <a:rPr lang="lv-LV" b="0" noProof="0" smtClean="0">
                          <a:latin typeface="Verdana" panose="020b0604030504040204" pitchFamily="34" charset="0"/>
                        </a:rPr>
                        <a:t>ķīmiskās drošības ziņojums</a:t>
                      </a:r>
                      <a:r>
                        <a:t> </a:t>
                      </a:r>
                      <a:r>
                        <a:rPr lang="lv-LV" b="1" noProof="0" smtClean="0">
                          <a:latin typeface="Verdana" panose="020b0604030504040204" pitchFamily="34" charset="0"/>
                        </a:rPr>
                        <a:t>ir vajadzīgs</a:t>
                      </a:r>
                    </a:p>
                  </a:txBody>
                  <a:tcPr anchor="ctr">
                    <a:solidFill>
                      <a:srgbClr val="008BC8"/>
                    </a:solidFill>
                  </a:tcPr>
                </a:tc>
              </a:tr>
              <a:tr h="1051959">
                <a:tc>
                  <a:txBody>
                    <a:bodyPr/>
                    <a:lstStyle/>
                    <a:p>
                      <a:r>
                        <a:rPr lang="lv-LV" b="1" noProof="0" smtClean="0">
                          <a:latin typeface="Verdana" panose="020b0604030504040204" pitchFamily="34" charset="0"/>
                        </a:rPr>
                        <a:t>Viela nav klasificēta, nav</a:t>
                      </a:r>
                    </a:p>
                    <a:p>
                      <a:r>
                        <a:rPr lang="lv-LV" b="1" i="1" noProof="0" smtClean="0">
                          <a:latin typeface="Verdana" panose="020b0604030504040204" pitchFamily="34" charset="0"/>
                        </a:rPr>
                        <a:t>PBT/vPvB</a:t>
                      </a:r>
                    </a:p>
                  </a:txBody>
                  <a:tcPr>
                    <a:solidFill>
                      <a:srgbClr val="D7EFFA"/>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rgbClr val="D7EFFA"/>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noProof="0" smtClean="0">
                          <a:latin typeface="Verdana" panose="020b0604030504040204" pitchFamily="34" charset="0"/>
                        </a:rPr>
                        <a:t>Bīstamības novērtējums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i="1" noProof="0" smtClean="0">
                          <a:latin typeface="Verdana" panose="020b0604030504040204" pitchFamily="34" charset="0"/>
                        </a:rPr>
                        <a:t>PBT/vPvB</a:t>
                      </a:r>
                      <a:r>
                        <a:rPr lang="lv-LV" noProof="0" smtClean="0">
                          <a:latin typeface="Verdana" panose="020b0604030504040204" pitchFamily="34" charset="0"/>
                        </a:rPr>
                        <a:t> novērtējums </a:t>
                      </a:r>
                    </a:p>
                  </a:txBody>
                  <a:tcPr>
                    <a:solidFill>
                      <a:srgbClr val="D7EFFA"/>
                    </a:solidFill>
                  </a:tcPr>
                </a:tc>
              </a:tr>
              <a:tr h="1515055">
                <a:tc>
                  <a:txBody>
                    <a:bodyPr/>
                    <a:lstStyle/>
                    <a:p>
                      <a:r>
                        <a:rPr lang="lv-LV" b="1" noProof="0" smtClean="0">
                          <a:latin typeface="Verdana" panose="020b0604030504040204" pitchFamily="34" charset="0"/>
                        </a:rPr>
                        <a:t>Viela ir klasificēta vai </a:t>
                      </a:r>
                    </a:p>
                    <a:p>
                      <a:r>
                        <a:rPr lang="lv-LV" b="1" i="1" noProof="0" smtClean="0">
                          <a:latin typeface="Verdana" panose="020b0604030504040204" pitchFamily="34" charset="0"/>
                        </a:rPr>
                        <a:t>PBT/vPvB</a:t>
                      </a:r>
                    </a:p>
                    <a:p>
                      <a:endParaRPr lang="lv-LV" b="1" noProof="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a:t>            </a:t>
                      </a:r>
                      <a:r>
                        <a:rPr lang="lv-LV" sz="3200" noProof="0" smtClean="0">
                          <a:latin typeface="Verdana" panose="020b0604030504040204" pitchFamily="34" charset="0"/>
                        </a:rPr>
                        <a:t>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noProof="0" smtClean="0">
                          <a:latin typeface="Verdana" panose="020b0604030504040204" pitchFamily="34" charset="0"/>
                        </a:rPr>
                        <a:t>Iedarbības novērtējums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noProof="0" smtClean="0">
                          <a:latin typeface="Verdana" panose="020b0604030504040204" pitchFamily="34" charset="0"/>
                        </a:rPr>
                        <a:t>Iedarbības scenāriji</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lv-LV" noProof="0" smtClean="0">
                          <a:latin typeface="Verdana" panose="020b0604030504040204" pitchFamily="34" charset="0"/>
                        </a:rPr>
                        <a:t>Riska apraksts</a:t>
                      </a:r>
                    </a:p>
                  </a:txBody>
                  <a:tcPr>
                    <a:solidFill>
                      <a:schemeClr val="bg1">
                        <a:lumMod val="95000"/>
                      </a:schemeClr>
                    </a:solidFill>
                  </a:tcPr>
                </a:tc>
              </a:tr>
            </a:tbl>
          </a:graphicData>
        </a:graphic>
      </p:graphicFrame>
      <p:sp>
        <p:nvSpPr>
          <p:cNvPr id="6" name="TextBox 5"/>
          <p:cNvSpPr txBox="1"/>
          <p:nvPr/>
        </p:nvSpPr>
        <p:spPr>
          <a:xfrm>
            <a:off x="611560" y="5436513"/>
            <a:ext cx="6601781" cy="584775"/>
          </a:xfrm>
          <a:prstGeom prst="rect">
            <a:avLst/>
          </a:prstGeom>
          <a:noFill/>
        </p:spPr>
        <p:txBody>
          <a:bodyPr wrap="square" rtlCol="0">
            <a:spAutoFit/>
          </a:bodyPr>
          <a:lstStyle/>
          <a:p>
            <a:r>
              <a:rPr lang="lv-LV" sz="1600" i="1" smtClean="0">
                <a:solidFill>
                  <a:prstClr val="black"/>
                </a:solidFill>
                <a:latin typeface="Verdana" panose="020b0604030504040204" pitchFamily="34" charset="0"/>
              </a:rPr>
              <a:t>PBT</a:t>
            </a:r>
            <a:r>
              <a:rPr lang="lv-LV" sz="1600" smtClean="0">
                <a:solidFill>
                  <a:prstClr val="black"/>
                </a:solidFill>
                <a:latin typeface="Verdana" panose="020b0604030504040204" pitchFamily="34" charset="0"/>
              </a:rPr>
              <a:t> = noturīga, bioakumulatīva un toksiska</a:t>
            </a:r>
          </a:p>
          <a:p>
            <a:r>
              <a:rPr lang="lv-LV" sz="1600" i="1" err="1" smtClean="0">
                <a:solidFill>
                  <a:prstClr val="black"/>
                </a:solidFill>
                <a:latin typeface="Verdana" panose="020b0604030504040204" pitchFamily="34" charset="0"/>
              </a:rPr>
              <a:t>vPvB</a:t>
            </a:r>
            <a:r>
              <a:rPr lang="lv-LV" sz="1600" smtClean="0">
                <a:solidFill>
                  <a:prstClr val="black"/>
                </a:solidFill>
                <a:latin typeface="Verdana" panose="020b0604030504040204" pitchFamily="34" charset="0"/>
              </a:rPr>
              <a:t> = ļoti noturīga un ļoti bioakumulatīva</a:t>
            </a:r>
            <a:endParaRPr lang="lv-LV" sz="16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2699792" y="3284984"/>
            <a:ext cx="2736304" cy="1440160"/>
          </a:xfrm>
          <a:prstGeom prst="roundRect">
            <a:avLst/>
          </a:prstGeom>
          <a:solidFill>
            <a:srgbClr val="FFCC00"/>
          </a:solidFill>
          <a:ln w="19050">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defRPr/>
            </a:pPr>
            <a:r>
              <a:rPr lang="lv-LV">
                <a:latin typeface="Verdana" panose="020b0604030504040204" pitchFamily="34" charset="0"/>
              </a:rPr>
              <a:t>Informācija par lietošanu un iedarbību </a:t>
            </a:r>
          </a:p>
          <a:p>
            <a:pPr marL="285750" lvl="0" indent="-285750">
              <a:buFont typeface="Arial" panose="020b0604020202020204" pitchFamily="34" charset="0"/>
              <a:buChar char="•"/>
              <a:defRPr/>
            </a:pPr>
            <a:r>
              <a:rPr lang="lv-LV">
                <a:latin typeface="Verdana" panose="020b0604030504040204" pitchFamily="34" charset="0"/>
              </a:rPr>
              <a:t>Drošas lietošanas vadlīnijas</a:t>
            </a:r>
            <a:endParaRPr lang="lv-LV">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7541" y="5770493"/>
            <a:ext cx="982459" cy="982459"/>
          </a:xfrm>
          <a:prstGeom prst="rect">
            <a:avLst/>
          </a:prstGeom>
        </p:spPr>
      </p:pic>
    </p:spTree>
    <p:extLst>
      <p:ext uri="{BB962C8B-B14F-4D97-AF65-F5344CB8AC3E}">
        <p14:creationId xmlns:p14="http://schemas.microsoft.com/office/powerpoint/2010/main" val="363577483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27" name="Group 26"/>
          <p:cNvGrpSpPr/>
          <p:nvPr/>
        </p:nvGrpSpPr>
        <p:grpSpPr>
          <a:xfrm>
            <a:off x="4861916" y="3493450"/>
            <a:ext cx="1818483" cy="909241"/>
            <a:chOff x="6820894" y="1777627"/>
            <a:chExt cx="1818483" cy="909241"/>
          </a:xfrm>
        </p:grpSpPr>
        <p:sp>
          <p:nvSpPr>
            <p:cNvPr id="33" name="Rounded Rectangle 32"/>
            <p:cNvSpPr/>
            <p:nvPr/>
          </p:nvSpPr>
          <p:spPr>
            <a:xfrm>
              <a:off x="6820894" y="1777627"/>
              <a:ext cx="1818483" cy="909241"/>
            </a:xfrm>
            <a:prstGeom prst="roundRect">
              <a:avLst>
                <a:gd name="adj" fmla="val 10000"/>
              </a:avLst>
            </a:prstGeom>
            <a:solidFill>
              <a:srgbClr val="008BC8"/>
            </a:solidFill>
            <a:ln w="25400" cap="flat" cmpd="sng" algn="ctr">
              <a:solidFill>
                <a:sysClr val="window" lastClr="FFFFFF">
                  <a:hueOff val="0"/>
                  <a:satOff val="0"/>
                  <a:lumOff val="0"/>
                  <a:alphaOff val="0"/>
                </a:sysClr>
              </a:solidFill>
              <a:prstDash val="solid"/>
            </a:ln>
            <a:effectLst/>
          </p:spPr>
          <p:txBody>
            <a:bodyPr/>
            <a:lstStyle/>
            <a:p>
              <a:endParaRPr/>
            </a:p>
          </p:txBody>
        </p:sp>
        <p:sp>
          <p:nvSpPr>
            <p:cNvPr id="34" name="Rounded Rectangle 4"/>
            <p:cNvSpPr/>
            <p:nvPr/>
          </p:nvSpPr>
          <p:spPr>
            <a:xfrm>
              <a:off x="6847525" y="1804258"/>
              <a:ext cx="1765221" cy="855979"/>
            </a:xfrm>
            <a:prstGeom prst="rect">
              <a:avLst/>
            </a:prstGeom>
            <a:noFill/>
            <a:ln>
              <a:noFill/>
            </a:ln>
            <a:effectLst/>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defRPr/>
              </a:pPr>
              <a:r>
                <a:rPr lang="lv-LV" sz="1600" b="1" kern="0" smtClean="0">
                  <a:solidFill>
                    <a:prstClr val="white"/>
                  </a:solidFill>
                </a:rPr>
                <a:t>Sagatavojiet reģistrācijas</a:t>
              </a:r>
            </a:p>
            <a:p>
              <a:pPr algn="ctr" defTabSz="711200">
                <a:lnSpc>
                  <a:spcPct val="90000"/>
                </a:lnSpc>
                <a:spcBef>
                  <a:spcPct val="0"/>
                </a:spcBef>
                <a:spcAft>
                  <a:spcPct val="35000"/>
                </a:spcAft>
                <a:defRPr/>
              </a:pPr>
              <a:r>
                <a:rPr lang="lv-LV" sz="1600" b="1" kern="0" smtClean="0">
                  <a:solidFill>
                    <a:prstClr val="white"/>
                  </a:solidFill>
                </a:rPr>
                <a:t>dokumentāciju</a:t>
              </a:r>
            </a:p>
          </p:txBody>
        </p:sp>
      </p:gr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288" y="4566891"/>
            <a:ext cx="1871383" cy="748553"/>
          </a:xfrm>
          <a:prstGeom prst="rect">
            <a:avLst/>
          </a:prstGeom>
        </p:spPr>
      </p:pic>
      <p:sp>
        <p:nvSpPr>
          <p:cNvPr id="6" name="Slide Number Placeholder 5"/>
          <p:cNvSpPr>
            <a:spLocks noGrp="1"/>
          </p:cNvSpPr>
          <p:nvPr>
            <p:ph type="sldNum" sz="quarter" idx="12"/>
          </p:nvPr>
        </p:nvSpPr>
        <p:spPr/>
        <p:txBody>
          <a:bodyPr/>
          <a:lstStyle/>
          <a:p>
            <a:r>
              <a:rPr lang="en-US" smtClean="0"/>
              <a:t>	</a:t>
            </a:r>
            <a:r>
              <a:rPr lang="lv-LV" smtClean="0"/>
              <a:t>                  </a:t>
            </a:r>
            <a:fld id="{53FE240C-791C-4FA0-BA72-1FE57C9E7D13}" type="slidenum">
              <a:rPr lang="en-GB" smtClean="0">
                <a:solidFill>
                  <a:prstClr val="black"/>
                </a:solidFill>
              </a:rPr>
              <a:t>18</a:t>
            </a:fld>
            <a:endParaRPr lang="lv-LV">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23528" y="404664"/>
            <a:ext cx="8502116" cy="4320480"/>
            <a:chOff x="323528" y="1772816"/>
            <a:chExt cx="8640960" cy="4464496"/>
          </a:xfrm>
        </p:grpSpPr>
        <p:graphicFrame>
          <p:nvGraphicFramePr>
            <p:cNvPr id="9" name="Diagram 8"/>
            <p:cNvGraphicFramePr/>
            <p:nvPr>
              <p:extLst>
                <p:ext uri="{D42A27DB-BD31-4B8C-83A1-F6EECF244321}">
                  <p14:modId xmlns:p14="http://schemas.microsoft.com/office/powerpoint/2010/main" val="1544525117"/>
                </p:ext>
              </p:extLst>
            </p:nvPr>
          </p:nvGraphicFramePr>
          <p:xfrm>
            <a:off x="323528" y="1772816"/>
            <a:ext cx="8640960" cy="4464496"/>
          </p:xfrm>
          <a:graphic>
            <a:graphicData uri="http://schemas.openxmlformats.org/drawingml/2006/diagram">
              <dgm:relIds xmlns:dgm="http://schemas.openxmlformats.org/drawingml/2006/diagram" r:dm="rId5" r:lo="rId6" r:qs="rId7" r:cs="rId8"/>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lv-LV" sz="1600" b="1" smtClean="0">
                  <a:solidFill>
                    <a:schemeClr val="bg1">
                      <a:lumMod val="75000"/>
                    </a:schemeClr>
                  </a:solidFill>
                </a:rPr>
                <a:t>Klasificēšana un marķēšana</a:t>
              </a:r>
              <a:endParaRPr lang="lv-LV" sz="1600" b="1">
                <a:solidFill>
                  <a:schemeClr val="bg1">
                    <a:lumMod val="75000"/>
                  </a:schemeClr>
                </a:solidFill>
              </a:endParaRPr>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23" name="Right Arrow 22"/>
          <p:cNvSpPr/>
          <p:nvPr/>
        </p:nvSpPr>
        <p:spPr>
          <a:xfrm>
            <a:off x="2267744" y="374999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nvGrpSpPr>
          <p:cNvPr id="24" name="Group 23"/>
          <p:cNvGrpSpPr/>
          <p:nvPr/>
        </p:nvGrpSpPr>
        <p:grpSpPr>
          <a:xfrm>
            <a:off x="2609501" y="3437383"/>
            <a:ext cx="1818483" cy="909241"/>
            <a:chOff x="6820894" y="1777627"/>
            <a:chExt cx="1818483" cy="909241"/>
          </a:xfrm>
        </p:grpSpPr>
        <p:sp>
          <p:nvSpPr>
            <p:cNvPr id="25" name="Rounded Rectangle 24"/>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26"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lv-LV" sz="1600" b="1" smtClean="0">
                  <a:solidFill>
                    <a:prstClr val="white"/>
                  </a:solidFill>
                </a:rPr>
                <a:t>Novērtējiet risku un nodrošiniet drošu lietošanu</a:t>
              </a:r>
              <a:endParaRPr lang="lv-LV" sz="1600" b="1">
                <a:solidFill>
                  <a:prstClr val="white"/>
                </a:solidFill>
              </a:endParaRPr>
            </a:p>
          </p:txBody>
        </p:sp>
      </p:grpSp>
      <p:pic>
        <p:nvPicPr>
          <p:cNvPr id="30"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46302" y="4400032"/>
            <a:ext cx="1372863" cy="137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ight Arrow 34"/>
          <p:cNvSpPr/>
          <p:nvPr/>
        </p:nvSpPr>
        <p:spPr>
          <a:xfrm>
            <a:off x="4522732" y="3789040"/>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36" name="Title 1"/>
          <p:cNvSpPr txBox="1"/>
          <p:nvPr/>
        </p:nvSpPr>
        <p:spPr>
          <a:xfrm>
            <a:off x="422166" y="620688"/>
            <a:ext cx="7760577" cy="1143000"/>
          </a:xfrm>
          <a:prstGeom prst="rect">
            <a:avLst/>
          </a:prstGeom>
        </p:spPr>
        <p:txBody>
          <a:bodyPr vert="horz" lIns="91440" tIns="45720" rIns="91440" bIns="45720" rtlCol="0" anchor="ctr">
            <a:normAutofit fontScale="700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lv-LV" sz="4500" smtClean="0"/>
              <a:t>Nodrošiniet vielas drošu lietošanu </a:t>
            </a:r>
          </a:p>
          <a:p>
            <a:r>
              <a:rPr lang="lv-LV" sz="4500" smtClean="0"/>
              <a:t>un reģistrējiet vielu</a:t>
            </a:r>
          </a:p>
        </p:txBody>
      </p:sp>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88773" y="4618156"/>
            <a:ext cx="982459" cy="982459"/>
          </a:xfrm>
          <a:prstGeom prst="rect">
            <a:avLst/>
          </a:prstGeom>
        </p:spPr>
      </p:pic>
      <p:pic>
        <p:nvPicPr>
          <p:cNvPr id="39" name="Picture 3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984145" y="4503584"/>
            <a:ext cx="1586857" cy="987886"/>
          </a:xfrm>
          <a:prstGeom prst="rect">
            <a:avLst/>
          </a:prstGeom>
        </p:spPr>
      </p:pic>
      <p:pic>
        <p:nvPicPr>
          <p:cNvPr id="40" name="Pictur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0840" y="5307156"/>
            <a:ext cx="2391593" cy="922472"/>
          </a:xfrm>
          <a:prstGeom prst="rect">
            <a:avLst/>
          </a:prstGeom>
        </p:spPr>
      </p:pic>
    </p:spTree>
    <p:extLst>
      <p:ext uri="{BB962C8B-B14F-4D97-AF65-F5344CB8AC3E}">
        <p14:creationId xmlns:p14="http://schemas.microsoft.com/office/powerpoint/2010/main" val="2561175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19</a:t>
            </a:fld>
            <a:endParaRPr lang="lv-LV">
              <a:solidFill>
                <a:prstClr val="black">
                  <a:tint val="75000"/>
                </a:prstClr>
              </a:solidFill>
            </a:endParaRPr>
          </a:p>
        </p:txBody>
      </p:sp>
      <p:sp>
        <p:nvSpPr>
          <p:cNvPr id="2" name="Title 1"/>
          <p:cNvSpPr>
            <a:spLocks noGrp="1"/>
          </p:cNvSpPr>
          <p:nvPr>
            <p:ph type="title"/>
          </p:nvPr>
        </p:nvSpPr>
        <p:spPr/>
        <p:txBody>
          <a:bodyPr/>
          <a:lstStyle/>
          <a:p>
            <a:r>
              <a:rPr lang="lv-LV" sz="2800" noProof="0" smtClean="0"/>
              <a:t>Atcerieties</a:t>
            </a:r>
            <a:endParaRPr lang="lv-LV" sz="2800" noProof="0"/>
          </a:p>
        </p:txBody>
      </p:sp>
      <p:sp>
        <p:nvSpPr>
          <p:cNvPr id="3" name="Content Placeholder 2"/>
          <p:cNvSpPr>
            <a:spLocks noGrp="1"/>
          </p:cNvSpPr>
          <p:nvPr>
            <p:ph idx="1"/>
          </p:nvPr>
        </p:nvSpPr>
        <p:spPr>
          <a:xfrm>
            <a:off x="457200" y="1600200"/>
            <a:ext cx="8229600" cy="4997152"/>
          </a:xfrm>
        </p:spPr>
        <p:txBody>
          <a:bodyPr>
            <a:normAutofit fontScale="40000" lnSpcReduction="20000"/>
          </a:bodyPr>
          <a:lstStyle/>
          <a:p>
            <a:pPr>
              <a:spcBef>
                <a:spcPts val="600"/>
              </a:spcBef>
              <a:spcAft>
                <a:spcPts val="900"/>
              </a:spcAft>
            </a:pPr>
            <a:r>
              <a:rPr lang="lv-LV" sz="5000" noProof="0" smtClean="0"/>
              <a:t>Jums jābūt labi informētam par savu vielu un jāzina, kādi dati jāiesniedz</a:t>
            </a:r>
          </a:p>
          <a:p>
            <a:pPr>
              <a:spcBef>
                <a:spcPts val="600"/>
              </a:spcBef>
              <a:spcAft>
                <a:spcPts val="900"/>
              </a:spcAft>
            </a:pPr>
            <a:r>
              <a:rPr lang="lv-LV" sz="5000" noProof="0" smtClean="0"/>
              <a:t>Izstrādājiet stratēģiju un atrodiet piemērotu atbalstu savā uzņēmumā vai </a:t>
            </a:r>
            <a:r>
              <a:rPr lang="lv-LV" sz="5000" i="1" noProof="0" smtClean="0"/>
              <a:t>SIEF</a:t>
            </a:r>
            <a:r>
              <a:rPr lang="lv-LV" sz="5000" noProof="0" smtClean="0"/>
              <a:t> vai izmantojiet ārpakalpojumus</a:t>
            </a:r>
          </a:p>
          <a:p>
            <a:pPr>
              <a:spcBef>
                <a:spcPts val="600"/>
              </a:spcBef>
              <a:spcAft>
                <a:spcPts val="900"/>
              </a:spcAft>
            </a:pPr>
            <a:r>
              <a:rPr lang="lv-LV" sz="5000" noProof="0" smtClean="0"/>
              <a:t>Testi ar dzīvniekiem ir pēdējais līdzeklis – apmainieties ar datiem un izmantojiet pielāgojumus</a:t>
            </a:r>
          </a:p>
          <a:p>
            <a:pPr>
              <a:spcBef>
                <a:spcPts val="600"/>
              </a:spcBef>
              <a:spcAft>
                <a:spcPts val="900"/>
              </a:spcAft>
            </a:pPr>
            <a:r>
              <a:rPr lang="lv-LV" sz="5000" noProof="0" smtClean="0"/>
              <a:t>Informācijas iegūšana ir </a:t>
            </a:r>
            <a:r>
              <a:rPr lang="lv-LV" sz="5000" i="1" noProof="0" smtClean="0"/>
              <a:t>SIEF</a:t>
            </a:r>
            <a:r>
              <a:rPr lang="lv-LV" sz="5000" noProof="0" smtClean="0"/>
              <a:t> kopīgs darbs          </a:t>
            </a:r>
          </a:p>
          <a:p>
            <a:pPr>
              <a:spcBef>
                <a:spcPts val="600"/>
              </a:spcBef>
              <a:spcAft>
                <a:spcPts val="900"/>
              </a:spcAft>
            </a:pPr>
            <a:r>
              <a:rPr lang="lv-LV" sz="5000" noProof="0" smtClean="0"/>
              <a:t>Vispirms iegūstiet informāciju par lietošanas veidiem no nozares organizācijām vai saviem klientiem </a:t>
            </a:r>
          </a:p>
          <a:p>
            <a:pPr>
              <a:spcBef>
                <a:spcPts val="600"/>
              </a:spcBef>
              <a:spcAft>
                <a:spcPts val="900"/>
              </a:spcAft>
            </a:pPr>
            <a:r>
              <a:rPr lang="lv-LV" sz="5000" noProof="0" smtClean="0"/>
              <a:t>Testi un dokumentācijas sagatavošana aizņem laiku, bet kvalitatīva informācija samazina turpmāko darbu un izmaksas</a:t>
            </a:r>
          </a:p>
          <a:p>
            <a:pPr>
              <a:spcBef>
                <a:spcPts val="600"/>
              </a:spcBef>
              <a:spcAft>
                <a:spcPts val="900"/>
              </a:spcAft>
            </a:pPr>
            <a:r>
              <a:rPr lang="lv-LV" sz="5000" noProof="0" smtClean="0"/>
              <a:t>Pārliecinieties, ka jūs un jūsu klienti vielu lieto droši</a:t>
            </a:r>
          </a:p>
          <a:p>
            <a:r>
              <a:rPr lang="lv-LV" sz="5000"/>
              <a:t>Atbalsts pieejams </a:t>
            </a:r>
            <a:r>
              <a:rPr lang="lv-LV" sz="5000" smtClean="0">
                <a:hlinkClick r:id="rId3"/>
              </a:rPr>
              <a:t>https://echa.europa.eu/reach-2018</a:t>
            </a:r>
            <a:endParaRPr lang="lv-LV" sz="5000" smtClean="0"/>
          </a:p>
          <a:p>
            <a:pPr marL="0" indent="0">
              <a:buNone/>
            </a:pPr>
            <a:endParaRPr lang="lv-LV" sz="5000"/>
          </a:p>
        </p:txBody>
      </p:sp>
    </p:spTree>
    <p:extLst>
      <p:ext uri="{BB962C8B-B14F-4D97-AF65-F5344CB8AC3E}">
        <p14:creationId xmlns:p14="http://schemas.microsoft.com/office/powerpoint/2010/main" val="9101505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lv-LV"/>
          </a:p>
        </p:txBody>
      </p:sp>
      <p:sp>
        <p:nvSpPr>
          <p:cNvPr id="4" name="Title 3"/>
          <p:cNvSpPr>
            <a:spLocks noGrp="1"/>
          </p:cNvSpPr>
          <p:nvPr>
            <p:ph type="title"/>
          </p:nvPr>
        </p:nvSpPr>
        <p:spPr/>
        <p:txBody>
          <a:bodyPr/>
          <a:lstStyle/>
          <a:p>
            <a:r>
              <a:rPr lang="lv-LV" noProof="0" smtClean="0"/>
              <a:t>Prezentācijas mērķis</a:t>
            </a:r>
            <a:endParaRPr lang="lv-LV" noProof="0"/>
          </a:p>
        </p:txBody>
      </p:sp>
      <p:sp>
        <p:nvSpPr>
          <p:cNvPr id="5" name="Content Placeholder 4"/>
          <p:cNvSpPr>
            <a:spLocks noGrp="1"/>
          </p:cNvSpPr>
          <p:nvPr>
            <p:ph idx="1"/>
          </p:nvPr>
        </p:nvSpPr>
        <p:spPr/>
        <p:txBody>
          <a:bodyPr>
            <a:normAutofit fontScale="62500" lnSpcReduction="20000"/>
          </a:bodyPr>
          <a:lstStyle/>
          <a:p>
            <a:r>
              <a:rPr lang="lv-LV" altLang="en-US" noProof="0"/>
              <a:t>Šo prezentāciju un piezīmes ir sagatavojusi </a:t>
            </a:r>
            <a:r>
              <a:rPr lang="lv-LV" altLang="en-US" i="1" noProof="0"/>
              <a:t>ECHA</a:t>
            </a:r>
            <a:r>
              <a:rPr lang="lv-LV" altLang="en-US" noProof="0"/>
              <a:t>, Eiropas Ķimikāliju aģentūra, lai palīdzētu jums sagatavot prezentāciju par </a:t>
            </a:r>
            <a:r>
              <a:rPr lang="lv-LV" altLang="en-US" i="1" noProof="0"/>
              <a:t>REACH</a:t>
            </a:r>
            <a:r>
              <a:rPr lang="lv-LV" altLang="en-US" noProof="0"/>
              <a:t> 2018, t. i., esošo vielu pēdējo reģistrācijas termiņu. Jūs varat izvēlēties attiecīgus slaidus un pēc vajadzības tos pārveidot atkarībā no tā, kas ir jūsu mērķauditorija, – uzņēmuma vadība, darbinieki, vides un darba aizsardzības speciālisti, iestādes utt. Prezentāciju varat izmantot bez papildu atļaujas.</a:t>
            </a:r>
          </a:p>
          <a:p>
            <a:endParaRPr lang="lv-LV" altLang="en-US" noProof="0"/>
          </a:p>
          <a:p>
            <a:r>
              <a:rPr lang="lv-LV" altLang="en-US" noProof="0"/>
              <a:t>Šajā prezentācijā ir sniegts īss pārskats par </a:t>
            </a:r>
            <a:r>
              <a:rPr lang="lv-LV" altLang="en-US" i="1" noProof="0"/>
              <a:t>ECHA</a:t>
            </a:r>
            <a:r>
              <a:rPr lang="lv-LV" altLang="en-US" noProof="0"/>
              <a:t> </a:t>
            </a:r>
            <a:r>
              <a:rPr lang="lv-LV" altLang="en-US" i="1" noProof="0"/>
              <a:t>REACH </a:t>
            </a:r>
            <a:r>
              <a:rPr lang="lv-LV" altLang="en-US" noProof="0"/>
              <a:t>2018. gada ceļveža 4. posmu (Novērtējiet bīstamību un riskus). Tā ir viena no vairākām prezentācijām par </a:t>
            </a:r>
            <a:r>
              <a:rPr lang="lv-LV" altLang="en-US" i="1" noProof="0"/>
              <a:t>REACH</a:t>
            </a:r>
            <a:r>
              <a:rPr lang="lv-LV" altLang="en-US" noProof="0"/>
              <a:t> 2018, kas pieejamas </a:t>
            </a:r>
            <a:r>
              <a:rPr lang="lv-LV" altLang="en-US" i="1" noProof="0"/>
              <a:t>ECHA</a:t>
            </a:r>
            <a:r>
              <a:rPr lang="lv-LV" altLang="en-US" noProof="0"/>
              <a:t> tīmekļa vietnē. Komentārus un ieteikumus lūdzam sūtīt uz: </a:t>
            </a:r>
            <a:r>
              <a:rPr lang="lv-LV" altLang="en-US" b="1" noProof="0" smtClean="0">
                <a:solidFill>
                  <a:srgbClr val="0046AD"/>
                </a:solidFill>
              </a:rPr>
              <a:t>reach-2018@echa.europa.eu</a:t>
            </a:r>
            <a:r>
              <a:rPr lang="lv-LV" altLang="en-US" noProof="0"/>
              <a:t>.  </a:t>
            </a:r>
          </a:p>
          <a:p>
            <a:endParaRPr lang="lv-LV" altLang="en-US" noProof="0"/>
          </a:p>
          <a:p>
            <a:r>
              <a:rPr lang="lv-LV" altLang="en-US" b="1" noProof="0"/>
              <a:t>Juridisks paziņojums. </a:t>
            </a:r>
            <a:r>
              <a:rPr lang="lv-LV" altLang="en-US" noProof="0"/>
              <a:t>Šajā prezentācijā iekļautā informācija nav uzskatāma par juridisku padomu un juridiskā izpratnē neatspoguļo Eiropas Ķimikāliju aģentūras oficiālo viedokli. Eiropas Ķimikāliju aģentūra neuzņemas nekādu atbildību par šā dokumenta saturu.</a:t>
            </a:r>
          </a:p>
          <a:p>
            <a:endParaRPr lang="lv-LV" altLang="en-US" noProof="0"/>
          </a:p>
          <a:p>
            <a:r>
              <a:rPr lang="lv-LV" altLang="en-US" noProof="0"/>
              <a:t>Publicēšanas datums: 2017. gada maijs</a:t>
            </a:r>
          </a:p>
          <a:p>
            <a:pPr marL="0" indent="0">
              <a:buNone/>
            </a:pPr>
            <a:endParaRPr lang="lv-LV" noProof="0"/>
          </a:p>
        </p:txBody>
      </p:sp>
    </p:spTree>
    <p:extLst>
      <p:ext uri="{BB962C8B-B14F-4D97-AF65-F5344CB8AC3E}">
        <p14:creationId xmlns:p14="http://schemas.microsoft.com/office/powerpoint/2010/main" val="110417901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i="1" noProof="0"/>
              <a:t>REACH</a:t>
            </a:r>
            <a:r>
              <a:rPr lang="lv-LV" noProof="0"/>
              <a:t> 2018. gada reģistrācija</a:t>
            </a:r>
          </a:p>
        </p:txBody>
      </p:sp>
      <p:sp>
        <p:nvSpPr>
          <p:cNvPr id="3" name="Content Placeholder 2"/>
          <p:cNvSpPr>
            <a:spLocks noGrp="1"/>
          </p:cNvSpPr>
          <p:nvPr>
            <p:ph idx="1"/>
          </p:nvPr>
        </p:nvSpPr>
        <p:spPr/>
        <p:txBody>
          <a:bodyPr/>
          <a:lstStyle/>
          <a:p>
            <a:pPr marL="0" lvl="0" indent="0">
              <a:spcBef>
                <a:spcPts val="1200"/>
              </a:spcBef>
              <a:spcAft>
                <a:spcPts val="2400"/>
              </a:spcAft>
              <a:buNone/>
              <a:defRPr/>
            </a:pPr>
            <a:r>
              <a:rPr lang="lv-LV" b="1" noProof="0">
                <a:solidFill>
                  <a:srgbClr val="008BC8"/>
                </a:solidFill>
                <a:latin typeface="Verdana"/>
              </a:rPr>
              <a:t>4. posma darbības</a:t>
            </a:r>
          </a:p>
          <a:p>
            <a:pPr marL="457200" lvl="0" indent="-457200">
              <a:spcBef>
                <a:spcPts val="600"/>
              </a:spcBef>
              <a:spcAft>
                <a:spcPts val="1200"/>
              </a:spcAft>
              <a:buFont typeface="+mj-lt"/>
              <a:buAutoNum type="arabicPeriod"/>
              <a:defRPr/>
            </a:pPr>
            <a:r>
              <a:rPr lang="lv-LV" sz="2200" noProof="0" smtClean="0">
                <a:solidFill>
                  <a:sysClr val="windowText" lastClr="000000"/>
                </a:solidFill>
                <a:latin typeface="Verdana"/>
              </a:rPr>
              <a:t>Apziniet informācijas sniegšanas prasības</a:t>
            </a:r>
          </a:p>
          <a:p>
            <a:pPr marL="457200" lvl="0" indent="-457200">
              <a:spcBef>
                <a:spcPts val="600"/>
              </a:spcBef>
              <a:spcAft>
                <a:spcPts val="1200"/>
              </a:spcAft>
              <a:buFont typeface="+mj-lt"/>
              <a:buAutoNum type="arabicPeriod"/>
              <a:defRPr/>
            </a:pPr>
            <a:r>
              <a:rPr lang="lv-LV" sz="2200" noProof="0" smtClean="0">
                <a:solidFill>
                  <a:sysClr val="windowText" lastClr="000000"/>
                </a:solidFill>
                <a:latin typeface="Verdana"/>
              </a:rPr>
              <a:t>Apkopojiet datus par vielas bīstamību</a:t>
            </a:r>
          </a:p>
          <a:p>
            <a:pPr marL="457200" lvl="0" indent="-457200">
              <a:spcBef>
                <a:spcPts val="600"/>
              </a:spcBef>
              <a:spcAft>
                <a:spcPts val="1200"/>
              </a:spcAft>
              <a:buFont typeface="+mj-lt"/>
              <a:buAutoNum type="arabicPeriod"/>
              <a:defRPr/>
            </a:pPr>
            <a:r>
              <a:rPr lang="lv-LV" sz="2200" noProof="0">
                <a:solidFill>
                  <a:sysClr val="windowText" lastClr="000000"/>
                </a:solidFill>
                <a:latin typeface="Verdana"/>
              </a:rPr>
              <a:t>Novērsiet datu trūkumu</a:t>
            </a:r>
          </a:p>
          <a:p>
            <a:pPr marL="457200" lvl="0" indent="-457200">
              <a:spcBef>
                <a:spcPts val="600"/>
              </a:spcBef>
              <a:spcAft>
                <a:spcPts val="1200"/>
              </a:spcAft>
              <a:buFont typeface="+mj-lt"/>
              <a:buAutoNum type="arabicPeriod"/>
              <a:defRPr/>
            </a:pPr>
            <a:r>
              <a:rPr lang="lv-LV" sz="2200" noProof="0" smtClean="0">
                <a:solidFill>
                  <a:sysClr val="windowText" lastClr="000000"/>
                </a:solidFill>
                <a:latin typeface="Verdana"/>
              </a:rPr>
              <a:t>Apkopojiet informāciju par lietošanas veidiem</a:t>
            </a:r>
          </a:p>
          <a:p>
            <a:pPr marL="457200" lvl="0" indent="-457200">
              <a:spcBef>
                <a:spcPts val="600"/>
              </a:spcBef>
              <a:spcAft>
                <a:spcPts val="1200"/>
              </a:spcAft>
              <a:buFont typeface="+mj-lt"/>
              <a:buAutoNum type="arabicPeriod"/>
              <a:defRPr/>
            </a:pPr>
            <a:r>
              <a:rPr lang="lv-LV" sz="2200" noProof="0" smtClean="0">
                <a:solidFill>
                  <a:sysClr val="windowText" lastClr="000000"/>
                </a:solidFill>
                <a:latin typeface="Verdana"/>
              </a:rPr>
              <a:t>Novērtējiet riskus un nosakiet riska pārvaldības pasākumus</a:t>
            </a:r>
            <a:endParaRPr lang="lv-LV" sz="2200" noProof="0">
              <a:solidFill>
                <a:sysClr val="windowText" lastClr="000000"/>
              </a:solidFill>
              <a:latin typeface="Verdana"/>
              <a:ea typeface="ＭＳ Ｐゴシック" charset="-128"/>
              <a:cs typeface="+mn-cs"/>
            </a:endParaRPr>
          </a:p>
          <a:p>
            <a:endParaRPr lang="lv-LV" noProof="0"/>
          </a:p>
        </p:txBody>
      </p:sp>
    </p:spTree>
    <p:extLst>
      <p:ext uri="{BB962C8B-B14F-4D97-AF65-F5344CB8AC3E}">
        <p14:creationId xmlns:p14="http://schemas.microsoft.com/office/powerpoint/2010/main" val="78439071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4</a:t>
            </a:fld>
            <a:endParaRPr lang="lv-LV"/>
          </a:p>
        </p:txBody>
      </p:sp>
      <p:sp>
        <p:nvSpPr>
          <p:cNvPr id="7" name="Content Placeholder 2"/>
          <p:cNvSpPr>
            <a:spLocks noGrp="1"/>
          </p:cNvSpPr>
          <p:nvPr>
            <p:ph idx="1"/>
          </p:nvPr>
        </p:nvSpPr>
        <p:spPr/>
        <p:txBody>
          <a:bodyPr>
            <a:normAutofit/>
          </a:bodyPr>
          <a:lstStyle/>
          <a:p>
            <a:pPr marL="0" indent="0">
              <a:buNone/>
            </a:pPr>
            <a:r>
              <a:rPr lang="lv-LV" sz="2000" noProof="0" smtClean="0"/>
              <a:t>Reģistrācijai vajadzīgās informācijas prasības ir atkarīgas no reģistrācijas veida un gadā saražotā/importētā apjoma</a:t>
            </a:r>
          </a:p>
          <a:p>
            <a:pPr marL="0" indent="0">
              <a:buNone/>
            </a:pPr>
            <a:endParaRPr lang="lv-LV" sz="2000" noProof="0" smtClean="0"/>
          </a:p>
          <a:p>
            <a:pPr lvl="1">
              <a:buFont typeface="Arial" panose="020b0604020202020204" pitchFamily="34" charset="0"/>
              <a:buChar char="•"/>
            </a:pPr>
            <a:r>
              <a:rPr lang="lv-LV" noProof="0" smtClean="0"/>
              <a:t>starpprodukts stingri kontrolētos apstākļos</a:t>
            </a:r>
            <a:br/>
            <a:r>
              <a:rPr lang="en-GB" noProof="0" smtClean="0">
                <a:sym typeface="Wingdings" panose="05000000000000000000" pitchFamily="2" charset="2"/>
              </a:rPr>
              <a:t></a:t>
            </a:r>
            <a:r>
              <a:rPr lang="lv-LV" noProof="0" smtClean="0"/>
              <a:t> visi pieejamie dati</a:t>
            </a:r>
          </a:p>
          <a:p>
            <a:pPr lvl="1"/>
            <a:endParaRPr lang="lv-LV" noProof="0" smtClean="0"/>
          </a:p>
          <a:p>
            <a:pPr lvl="1">
              <a:buFont typeface="Arial" panose="020b0604020202020204" pitchFamily="34" charset="0"/>
              <a:buChar char="•"/>
            </a:pPr>
            <a:r>
              <a:rPr lang="lv-LV" noProof="0" smtClean="0"/>
              <a:t>standarta reģistrācija</a:t>
            </a:r>
            <a:br/>
            <a:r>
              <a:rPr lang="en-GB" noProof="0" smtClean="0">
                <a:sym typeface="Wingdings" panose="05000000000000000000" pitchFamily="2" charset="2"/>
              </a:rPr>
              <a:t></a:t>
            </a:r>
            <a:r>
              <a:rPr lang="lv-LV" noProof="0" smtClean="0"/>
              <a:t> atkarībā no tonnāžas diapazona</a:t>
            </a:r>
            <a:endParaRPr lang="lv-LV" noProof="0"/>
          </a:p>
          <a:p>
            <a:pPr marL="457200" lvl="1" indent="0">
              <a:buNone/>
            </a:pPr>
            <a:endParaRPr lang="lv-LV" sz="1800" noProof="0" smtClean="0"/>
          </a:p>
          <a:p>
            <a:pPr marL="457200" lvl="1" indent="0">
              <a:buNone/>
            </a:pPr>
            <a:endParaRPr lang="lv-LV" sz="1800" noProof="0"/>
          </a:p>
          <a:p>
            <a:pPr marL="57150" indent="0">
              <a:buNone/>
            </a:pPr>
            <a:r>
              <a:rPr lang="lv-LV" sz="2000" noProof="0" smtClean="0"/>
              <a:t>Padoms. Praktiska rokasgrāmata MVU vadītājiem un </a:t>
            </a:r>
            <a:r>
              <a:rPr lang="lv-LV" sz="2000" i="1" noProof="0" smtClean="0"/>
              <a:t>REACH</a:t>
            </a:r>
            <a:r>
              <a:rPr lang="lv-LV" sz="2000" noProof="0" smtClean="0"/>
              <a:t> koordinatoriem </a:t>
            </a:r>
            <a:r>
              <a:rPr lang="lv-LV" sz="2000" noProof="0">
                <a:solidFill>
                  <a:srgbClr val="0070C0"/>
                </a:solidFill>
              </a:rPr>
              <a:t>"Kā izpildīt informācijas prasības attiecībā uz vielām 1–10 tonnu apjomā un 10–100 tonnu apjomā gadā"</a:t>
            </a:r>
            <a:endParaRPr lang="lv-LV" sz="2000" noProof="0" smtClean="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Apziniet informācijas sniegšanas prasības</a:t>
            </a:r>
            <a:br/>
            <a:r>
              <a:rPr lang="lv-LV" smtClean="0"/>
              <a:t>Informācijas prasības</a:t>
            </a:r>
            <a:endParaRPr lang="lv-LV"/>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109" y="3214984"/>
            <a:ext cx="1192683" cy="1296394"/>
          </a:xfrm>
          <a:prstGeom prst="rect">
            <a:avLst/>
          </a:prstGeom>
        </p:spPr>
      </p:pic>
    </p:spTree>
    <p:extLst>
      <p:ext uri="{BB962C8B-B14F-4D97-AF65-F5344CB8AC3E}">
        <p14:creationId xmlns:p14="http://schemas.microsoft.com/office/powerpoint/2010/main" val="114213373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5</a:t>
            </a:fld>
            <a:endParaRPr lang="lv-LV"/>
          </a:p>
        </p:txBody>
      </p:sp>
      <p:sp>
        <p:nvSpPr>
          <p:cNvPr id="7" name="Content Placeholder 2"/>
          <p:cNvSpPr>
            <a:spLocks noGrp="1"/>
          </p:cNvSpPr>
          <p:nvPr>
            <p:ph idx="1"/>
          </p:nvPr>
        </p:nvSpPr>
        <p:spPr/>
        <p:txBody>
          <a:bodyPr>
            <a:normAutofit/>
          </a:bodyPr>
          <a:lstStyle/>
          <a:p>
            <a:pPr marL="0" indent="0">
              <a:buNone/>
            </a:pPr>
            <a:endParaRPr lang="en-GB" sz="1400" noProof="0" smtClean="0"/>
          </a:p>
          <a:p>
            <a:pPr marL="457200" lvl="1" indent="0">
              <a:buNone/>
            </a:pPr>
            <a:endParaRPr lang="en-GB" noProof="0" smtClean="0"/>
          </a:p>
          <a:p>
            <a:pPr marL="457200" lvl="1" indent="0">
              <a:buNone/>
            </a:pPr>
            <a:endParaRPr lang="en-GB" noProof="0"/>
          </a:p>
          <a:p>
            <a:pPr marL="457200" lvl="1" indent="0">
              <a:buNone/>
            </a:pPr>
            <a:endParaRPr lang="en-GB" noProof="0" smtClean="0"/>
          </a:p>
          <a:p>
            <a:pPr marL="457200" lvl="1" indent="0">
              <a:buNone/>
            </a:pPr>
            <a:endParaRPr lang="en-GB" noProof="0">
              <a:hlinkClick r:id="rId3"/>
            </a:endParaRPr>
          </a:p>
          <a:p>
            <a:pPr marL="457200" lvl="1" indent="0">
              <a:buNone/>
            </a:pPr>
            <a:endParaRPr lang="en-GB" noProof="0" smtClean="0">
              <a:hlinkClick r:id="rId3"/>
            </a:endParaRPr>
          </a:p>
          <a:p>
            <a:pPr marL="457200" lvl="1" indent="0">
              <a:buNone/>
            </a:pPr>
            <a:endParaRPr lang="en-GB" noProof="0">
              <a:hlinkClick r:id="rId3"/>
            </a:endParaRPr>
          </a:p>
          <a:p>
            <a:pPr marL="457200" lvl="1" indent="0">
              <a:buNone/>
            </a:pPr>
            <a:endParaRPr lang="en-GB" sz="1600" noProof="0" smtClean="0">
              <a:hlinkClick r:id="rId3"/>
            </a:endParaRPr>
          </a:p>
          <a:p>
            <a:pPr marL="457200" lvl="1" indent="0">
              <a:buNone/>
            </a:pPr>
            <a:endParaRPr lang="en-GB" noProof="0" smtClean="0"/>
          </a:p>
        </p:txBody>
      </p:sp>
      <p:sp>
        <p:nvSpPr>
          <p:cNvPr id="10" name="Content Placeholder 2"/>
          <p:cNvSpPr>
            <a:spLocks noGrp="1"/>
          </p:cNvSpPr>
          <p:nvPr>
            <p:ph idx="4294967295"/>
          </p:nvPr>
        </p:nvSpPr>
        <p:spPr>
          <a:xfrm>
            <a:off x="457200" y="1600200"/>
            <a:ext cx="7931224" cy="4525963"/>
          </a:xfrm>
        </p:spPr>
        <p:txBody>
          <a:bodyPr>
            <a:noAutofit/>
          </a:bodyPr>
          <a:lstStyle/>
          <a:p>
            <a:r>
              <a:rPr lang="lv-LV" sz="2400" noProof="0" smtClean="0"/>
              <a:t>Vielas, ko ražo/importē 1–10 tonnu apjomā gadā</a:t>
            </a:r>
          </a:p>
          <a:p>
            <a:pPr lvl="1">
              <a:buFont typeface="Arial" panose="020b0604020202020204" pitchFamily="34" charset="0"/>
              <a:buChar char="•"/>
            </a:pPr>
            <a:r>
              <a:rPr lang="lv-LV" sz="2000" i="1" noProof="0" smtClean="0"/>
              <a:t>REACH</a:t>
            </a:r>
            <a:r>
              <a:rPr lang="lv-LV" sz="2000" noProof="0" smtClean="0"/>
              <a:t> VII pielikums</a:t>
            </a:r>
          </a:p>
          <a:p>
            <a:pPr lvl="2">
              <a:buFont typeface="Verdana" panose="020b0604030504040204" pitchFamily="34" charset="0"/>
              <a:buChar char="−"/>
            </a:pPr>
            <a:r>
              <a:rPr lang="lv-LV" sz="1800" noProof="0" smtClean="0"/>
              <a:t>fizikāli ķīmiskās īpašības</a:t>
            </a:r>
          </a:p>
          <a:p>
            <a:pPr lvl="2">
              <a:buFont typeface="Verdana" panose="020b0604030504040204" pitchFamily="34" charset="0"/>
              <a:buChar char="−"/>
            </a:pPr>
            <a:r>
              <a:rPr lang="lv-LV" sz="1800" noProof="0" smtClean="0"/>
              <a:t>toksikoloģiskās īpašības</a:t>
            </a:r>
          </a:p>
          <a:p>
            <a:pPr lvl="2">
              <a:buFont typeface="Verdana" panose="020b0604030504040204" pitchFamily="34" charset="0"/>
              <a:buChar char="−"/>
            </a:pPr>
            <a:r>
              <a:rPr lang="lv-LV" sz="1800" noProof="0" smtClean="0"/>
              <a:t>ekotoksikoloģiskās īpašības</a:t>
            </a:r>
          </a:p>
          <a:p>
            <a:r>
              <a:rPr lang="lv-LV" sz="2400" noProof="0" smtClean="0"/>
              <a:t>Vielas, ko ražo/importē 10-100 tonnu apjomā gadā</a:t>
            </a:r>
          </a:p>
          <a:p>
            <a:pPr lvl="1">
              <a:buFont typeface="Arial" panose="020b0604020202020204" pitchFamily="34" charset="0"/>
              <a:buChar char="•"/>
            </a:pPr>
            <a:r>
              <a:rPr lang="lv-LV" sz="2000" i="1" noProof="0" smtClean="0"/>
              <a:t>REACH</a:t>
            </a:r>
            <a:r>
              <a:rPr lang="lv-LV" sz="2000" noProof="0" smtClean="0"/>
              <a:t> VII pielikums</a:t>
            </a:r>
          </a:p>
          <a:p>
            <a:pPr lvl="1">
              <a:buFont typeface="Arial" panose="020b0604020202020204" pitchFamily="34" charset="0"/>
              <a:buChar char="•"/>
            </a:pPr>
            <a:r>
              <a:rPr lang="lv-LV" sz="2000" i="1" noProof="0" smtClean="0"/>
              <a:t>REACH</a:t>
            </a:r>
            <a:r>
              <a:rPr lang="lv-LV" sz="2000" noProof="0" smtClean="0"/>
              <a:t> VIII pielikums – papildu</a:t>
            </a:r>
          </a:p>
          <a:p>
            <a:pPr lvl="2">
              <a:buFont typeface="Verdana" panose="020b0604030504040204" pitchFamily="34" charset="0"/>
              <a:buChar char="−"/>
            </a:pPr>
            <a:r>
              <a:rPr lang="lv-LV" sz="1800" noProof="0" smtClean="0"/>
              <a:t>toksikoloģiskās īpašības</a:t>
            </a:r>
          </a:p>
          <a:p>
            <a:pPr lvl="2">
              <a:buFont typeface="Verdana" panose="020b0604030504040204" pitchFamily="34" charset="0"/>
              <a:buChar char="−"/>
            </a:pPr>
            <a:r>
              <a:rPr lang="lv-LV" sz="1800" noProof="0" smtClean="0"/>
              <a:t>ekotoksikoloģiskās īpašības</a:t>
            </a:r>
          </a:p>
          <a:p>
            <a:pPr lvl="1">
              <a:buFont typeface="Arial" panose="020b0604020202020204" pitchFamily="34" charset="0"/>
              <a:buChar char="•"/>
            </a:pPr>
            <a:r>
              <a:rPr lang="lv-LV" sz="2200" noProof="0" smtClean="0"/>
              <a:t>ķīmiskās drošības novērtējums</a:t>
            </a:r>
          </a:p>
          <a:p>
            <a:pPr marL="0" indent="0">
              <a:buNone/>
            </a:pPr>
            <a:endParaRPr lang="lv-LV" sz="1800" noProof="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Apziniet informācijas sniegšanas prasības</a:t>
            </a:r>
            <a:br/>
            <a:r>
              <a:rPr lang="lv-LV" smtClean="0"/>
              <a:t>Standarta reģistrācija</a:t>
            </a:r>
            <a:endParaRPr lang="lv-LV"/>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4620344"/>
            <a:ext cx="1283622" cy="1688976"/>
          </a:xfrm>
          <a:prstGeom prst="rect">
            <a:avLst/>
          </a:prstGeom>
        </p:spPr>
      </p:pic>
    </p:spTree>
    <p:extLst>
      <p:ext uri="{BB962C8B-B14F-4D97-AF65-F5344CB8AC3E}">
        <p14:creationId xmlns:p14="http://schemas.microsoft.com/office/powerpoint/2010/main" val="366822101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6</a:t>
            </a:fld>
            <a:endParaRPr lang="lv-LV"/>
          </a:p>
        </p:txBody>
      </p:sp>
      <p:sp>
        <p:nvSpPr>
          <p:cNvPr id="7" name="Content Placeholder 2"/>
          <p:cNvSpPr>
            <a:spLocks noGrp="1"/>
          </p:cNvSpPr>
          <p:nvPr>
            <p:ph idx="1"/>
          </p:nvPr>
        </p:nvSpPr>
        <p:spPr/>
        <p:txBody>
          <a:bodyPr>
            <a:noAutofit/>
          </a:bodyPr>
          <a:lstStyle/>
          <a:p>
            <a:r>
              <a:rPr lang="lv-LV" sz="2000" noProof="0"/>
              <a:t>Zema riska vielām 1-10 tonnu diapazonā var piemērot samazinātas informācijas prasības</a:t>
            </a:r>
          </a:p>
          <a:p>
            <a:pPr lvl="1"/>
            <a:r>
              <a:rPr lang="lv-LV" noProof="0" smtClean="0"/>
              <a:t>kā minimums jānorāda tikai VII pielikumā minētās fizikāli ķīmiskās īpašības</a:t>
            </a:r>
            <a:endParaRPr lang="lv-LV" noProof="0"/>
          </a:p>
          <a:p>
            <a:pPr lvl="1"/>
            <a:endParaRPr lang="lv-LV" sz="1600" noProof="0"/>
          </a:p>
          <a:p>
            <a:r>
              <a:rPr lang="lv-LV" sz="2000" i="1" noProof="0"/>
              <a:t>REACH</a:t>
            </a:r>
            <a:r>
              <a:rPr lang="lv-LV" sz="2000" noProof="0"/>
              <a:t> III pielikumā ir norādīti zema riska vielu noteikšanas kritēriji</a:t>
            </a:r>
          </a:p>
          <a:p>
            <a:endParaRPr lang="lv-LV" sz="1600" b="1" noProof="0"/>
          </a:p>
          <a:p>
            <a:r>
              <a:rPr lang="lv-LV" sz="2000" noProof="0" smtClean="0"/>
              <a:t>Lai izmantotu samazinātas prasības, jāiesniedz pamatojums</a:t>
            </a:r>
          </a:p>
          <a:p>
            <a:pPr marL="0" indent="0">
              <a:buNone/>
            </a:pPr>
            <a:endParaRPr lang="lv-LV" sz="1600" b="1" noProof="0"/>
          </a:p>
          <a:p>
            <a:pPr marL="0" indent="0">
              <a:buNone/>
            </a:pPr>
            <a:r>
              <a:rPr lang="lv-LV" sz="2000" b="1" noProof="0" smtClean="0">
                <a:solidFill>
                  <a:srgbClr val="0070C0"/>
                </a:solidFill>
              </a:rPr>
              <a:t>Padoms</a:t>
            </a:r>
            <a:r>
              <a:rPr lang="lv-LV" sz="2000" noProof="0" smtClean="0"/>
              <a:t>. </a:t>
            </a:r>
            <a:r>
              <a:rPr lang="lv-LV" sz="2000" i="1" noProof="0" smtClean="0"/>
              <a:t>ECHA</a:t>
            </a:r>
            <a:r>
              <a:rPr lang="lv-LV" sz="2000" noProof="0" smtClean="0"/>
              <a:t> tīmekļa vietnē ir publicēts to vielu saraksts, par kurām varētu būt jāiesniedz pilna datu kopa</a:t>
            </a:r>
          </a:p>
          <a:p>
            <a:pPr marL="0" indent="0">
              <a:buNone/>
            </a:pPr>
            <a:endParaRPr lang="lv-LV" sz="1800" noProof="0"/>
          </a:p>
        </p:txBody>
      </p:sp>
      <p:sp>
        <p:nvSpPr>
          <p:cNvPr id="8"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Apziniet informācijas sniegšanas prasības</a:t>
            </a:r>
            <a:br/>
            <a:r>
              <a:rPr lang="lv-LV" smtClean="0"/>
              <a:t>Zema riska vielas</a:t>
            </a:r>
            <a:endParaRPr lang="lv-LV"/>
          </a:p>
        </p:txBody>
      </p:sp>
    </p:spTree>
    <p:extLst>
      <p:ext uri="{BB962C8B-B14F-4D97-AF65-F5344CB8AC3E}">
        <p14:creationId xmlns:p14="http://schemas.microsoft.com/office/powerpoint/2010/main" val="26705298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7</a:t>
            </a:fld>
            <a:endParaRPr lang="lv-LV">
              <a:solidFill>
                <a:prstClr val="black">
                  <a:tint val="75000"/>
                </a:prstClr>
              </a:solidFill>
            </a:endParaRPr>
          </a:p>
        </p:txBody>
      </p:sp>
      <p:graphicFrame>
        <p:nvGraphicFramePr>
          <p:cNvPr id="9" name="Diagram 8"/>
          <p:cNvGraphicFramePr/>
          <p:nvPr>
            <p:extLst>
              <p:ext uri="{D42A27DB-BD31-4B8C-83A1-F6EECF244321}">
                <p14:modId xmlns:p14="http://schemas.microsoft.com/office/powerpoint/2010/main" val="4112771574"/>
              </p:ext>
            </p:extLst>
          </p:nvPr>
        </p:nvGraphicFramePr>
        <p:xfrm>
          <a:off x="251520" y="1772816"/>
          <a:ext cx="8568951" cy="4536504"/>
        </p:xfrm>
        <a:graphic>
          <a:graphicData uri="http://schemas.openxmlformats.org/drawingml/2006/diagram">
            <dgm:relIds xmlns:dgm="http://schemas.openxmlformats.org/drawingml/2006/diagram" r:dm="rId4" r:lo="rId5" r:qs="rId6" r:cs="rId7"/>
          </a:graphicData>
        </a:graphic>
      </p:graphicFrame>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sp>
        <p:nvSpPr>
          <p:cNvPr id="10" name="Right Arrow 9"/>
          <p:cNvSpPr/>
          <p:nvPr/>
        </p:nvSpPr>
        <p:spPr>
          <a:xfrm>
            <a:off x="2195736"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3903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65261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2" name="Title 1"/>
          <p:cNvSpPr txBox="1"/>
          <p:nvPr/>
        </p:nvSpPr>
        <p:spPr>
          <a:xfrm>
            <a:off x="395536" y="352128"/>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Apkopojiet datus par vielas bīstamību</a:t>
            </a:r>
          </a:p>
          <a:p>
            <a:r>
              <a:rPr lang="lv-LV" smtClean="0"/>
              <a:t>Informācija par bīstamību</a:t>
            </a:r>
            <a:endParaRPr lang="lv-LV"/>
          </a:p>
        </p:txBody>
      </p:sp>
    </p:spTree>
    <p:extLst>
      <p:ext uri="{BB962C8B-B14F-4D97-AF65-F5344CB8AC3E}">
        <p14:creationId xmlns:p14="http://schemas.microsoft.com/office/powerpoint/2010/main" val="231095057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8</a:t>
            </a:fld>
            <a:endParaRPr lang="lv-LV">
              <a:solidFill>
                <a:prstClr val="black">
                  <a:tint val="75000"/>
                </a:prstClr>
              </a:solidFill>
            </a:endParaRPr>
          </a:p>
        </p:txBody>
      </p:sp>
      <p:sp>
        <p:nvSpPr>
          <p:cNvPr id="8" name="Rectangle 7"/>
          <p:cNvSpPr/>
          <p:nvPr/>
        </p:nvSpPr>
        <p:spPr>
          <a:xfrm>
            <a:off x="473284" y="1628800"/>
            <a:ext cx="8437776" cy="4785926"/>
          </a:xfrm>
          <a:prstGeom prst="rect">
            <a:avLst/>
          </a:prstGeom>
        </p:spPr>
        <p:txBody>
          <a:bodyPr wrap="square">
            <a:spAutoFit/>
          </a:bodyPr>
          <a:lstStyle/>
          <a:p>
            <a:r>
              <a:rPr lang="lv-LV" sz="2400" smtClean="0">
                <a:solidFill>
                  <a:prstClr val="black"/>
                </a:solidFill>
                <a:latin typeface="Verdana" panose="020b0604030504040204" pitchFamily="34" charset="0"/>
              </a:rPr>
              <a:t>Izvairieties no nevajadzīgiem testiem ar dzīvniekiem:</a:t>
            </a:r>
          </a:p>
          <a:p>
            <a:pPr marL="800100" lvl="1" indent="-342900">
              <a:spcBef>
                <a:spcPts val="600"/>
              </a:spcBef>
              <a:buFont typeface="Arial" panose="020b0604020202020204" pitchFamily="34" charset="0"/>
              <a:buChar char="•"/>
            </a:pPr>
            <a:r>
              <a:rPr lang="lv-LV" sz="2000" smtClean="0">
                <a:solidFill>
                  <a:prstClr val="black"/>
                </a:solidFill>
                <a:latin typeface="Verdana" panose="020b0604030504040204" pitchFamily="34" charset="0"/>
              </a:rPr>
              <a:t>apmainieties ar datiem </a:t>
            </a:r>
            <a:r>
              <a:rPr lang="lv-LV" sz="2000" b="1" smtClean="0">
                <a:solidFill>
                  <a:prstClr val="black"/>
                </a:solidFill>
                <a:latin typeface="Verdana" panose="020b0604030504040204" pitchFamily="34" charset="0"/>
              </a:rPr>
              <a:t>un</a:t>
            </a:r>
          </a:p>
          <a:p>
            <a:pPr marL="800100" lvl="1" indent="-342900">
              <a:buFont typeface="Arial" panose="020b0604020202020204" pitchFamily="34" charset="0"/>
              <a:buChar char="•"/>
            </a:pPr>
            <a:r>
              <a:rPr lang="lv-LV" sz="2000" smtClean="0">
                <a:solidFill>
                  <a:prstClr val="black"/>
                </a:solidFill>
                <a:latin typeface="Verdana" panose="020b0604030504040204" pitchFamily="34" charset="0"/>
              </a:rPr>
              <a:t>izmantojiet pielāgojumus, pamatojoties uz vispārējiem vai konkrētiem noteikumiem</a:t>
            </a:r>
          </a:p>
          <a:p>
            <a:endParaRPr lang="lv-LV" sz="2000">
              <a:solidFill>
                <a:prstClr val="black"/>
              </a:solidFill>
              <a:latin typeface="Verdana" panose="020b0604030504040204" pitchFamily="34" charset="0"/>
              <a:ea typeface="Verdana" panose="020b0604030504040204" pitchFamily="34" charset="0"/>
              <a:cs typeface="Verdana" panose="020b0604030504040204" pitchFamily="34" charset="0"/>
            </a:endParaRPr>
          </a:p>
          <a:p>
            <a:pPr>
              <a:buClr>
                <a:srgbClr val="253F9F"/>
              </a:buClr>
            </a:pPr>
            <a:r>
              <a:rPr lang="lv-LV" sz="2400">
                <a:solidFill>
                  <a:prstClr val="black"/>
                </a:solidFill>
                <a:latin typeface="Verdana" panose="020b0604030504040204" pitchFamily="34" charset="0"/>
              </a:rPr>
              <a:t>Kā nodrošināt zinātnisku un regulatīvu akceptēšanu </a:t>
            </a:r>
            <a:endParaRPr lang="lv-LV"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lv-LV" smtClean="0">
                <a:latin typeface="Verdana" panose="020b0604030504040204" pitchFamily="34" charset="0"/>
              </a:rPr>
              <a:t>Iesniedziet kvalitatīvu un ticamu informāciju</a:t>
            </a:r>
          </a:p>
          <a:p>
            <a:pPr marL="742950" lvl="1" indent="-285750">
              <a:buFont typeface="Arial" panose="020b0604020202020204" pitchFamily="34" charset="0"/>
              <a:buChar char="•"/>
            </a:pPr>
            <a:r>
              <a:rPr lang="lv-LV" smtClean="0">
                <a:latin typeface="Verdana" panose="020b0604030504040204" pitchFamily="34" charset="0"/>
              </a:rPr>
              <a:t>Sniedziet pārliecinošu testa neveikšanas pamatojumu, piemēram,</a:t>
            </a:r>
          </a:p>
          <a:p>
            <a:pPr marL="1200150" lvl="2" indent="-285750">
              <a:buFont typeface="Arial" panose="020b0604020202020204" pitchFamily="34" charset="0"/>
              <a:buChar char="•"/>
            </a:pPr>
            <a:r>
              <a:rPr lang="lv-LV" smtClean="0">
                <a:solidFill>
                  <a:prstClr val="black"/>
                </a:solidFill>
                <a:latin typeface="Verdana" panose="020b0604030504040204" pitchFamily="34" charset="0"/>
              </a:rPr>
              <a:t>dokumentācijā paskaidrojiet, kāpēc ar datormodeli iegūtā prognoze ir ticama attiecībā uz jūsu vielu </a:t>
            </a:r>
          </a:p>
          <a:p>
            <a:pPr marL="1200150" lvl="2" indent="-285750">
              <a:buFont typeface="Arial" panose="020b0604020202020204" pitchFamily="34" charset="0"/>
              <a:buChar char="•"/>
            </a:pPr>
            <a:r>
              <a:rPr lang="lv-LV">
                <a:solidFill>
                  <a:prstClr val="black"/>
                </a:solidFill>
                <a:latin typeface="Verdana" panose="020b0604030504040204" pitchFamily="34" charset="0"/>
              </a:rPr>
              <a:t>pierādiet, ka divi pastāvoši pētījumi aptver tos pašus kritērijus, par kuriem būtu jāveic jauns pētījums</a:t>
            </a:r>
          </a:p>
          <a:p>
            <a:pPr marL="1257300" lvl="2" indent="-342900">
              <a:buClr>
                <a:srgbClr val="253F9F"/>
              </a:buClr>
              <a:buFont typeface="Arial" panose="020b0604020202020204" pitchFamily="34" charset="0"/>
              <a:buChar char="•"/>
            </a:pPr>
            <a:endParaRPr lang="lv-LV">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lv-LV" b="1" smtClean="0">
                <a:solidFill>
                  <a:srgbClr val="0070C0"/>
                </a:solidFill>
                <a:latin typeface="Verdana" panose="020b0604030504040204" pitchFamily="34" charset="0"/>
              </a:rPr>
              <a:t>Padoms</a:t>
            </a:r>
            <a:r>
              <a:rPr lang="lv-LV" smtClean="0">
                <a:solidFill>
                  <a:prstClr val="black"/>
                </a:solidFill>
                <a:latin typeface="Verdana" panose="020b0604030504040204" pitchFamily="34" charset="0"/>
              </a:rPr>
              <a:t>. </a:t>
            </a:r>
            <a:r>
              <a:rPr lang="lv-LV" i="1" smtClean="0">
                <a:solidFill>
                  <a:prstClr val="black"/>
                </a:solidFill>
                <a:latin typeface="Verdana" panose="020b0604030504040204" pitchFamily="34" charset="0"/>
              </a:rPr>
              <a:t>ECHA</a:t>
            </a:r>
            <a:r>
              <a:rPr lang="lv-LV" smtClean="0">
                <a:solidFill>
                  <a:prstClr val="black"/>
                </a:solidFill>
                <a:latin typeface="Verdana" panose="020b0604030504040204" pitchFamily="34" charset="0"/>
              </a:rPr>
              <a:t> rokasgrāmatas "Kā izmantot alternatīvas testēšanai ar dzīvniekiem, lai izpildītu </a:t>
            </a:r>
            <a:r>
              <a:rPr lang="lv-LV" i="1" smtClean="0">
                <a:solidFill>
                  <a:prstClr val="black"/>
                </a:solidFill>
                <a:latin typeface="Verdana" panose="020b0604030504040204" pitchFamily="34" charset="0"/>
              </a:rPr>
              <a:t>REACH</a:t>
            </a:r>
            <a:r>
              <a:rPr lang="lv-LV" smtClean="0">
                <a:solidFill>
                  <a:prstClr val="black"/>
                </a:solidFill>
                <a:latin typeface="Verdana" panose="020b0604030504040204" pitchFamily="34" charset="0"/>
              </a:rPr>
              <a:t> reģistrācijas dokumentācijā norādāmās informācijas prasības" un "Kā izmantot </a:t>
            </a:r>
            <a:r>
              <a:rPr lang="lv-LV" i="1" smtClean="0">
                <a:solidFill>
                  <a:prstClr val="black"/>
                </a:solidFill>
                <a:latin typeface="Verdana" panose="020b0604030504040204" pitchFamily="34" charset="0"/>
              </a:rPr>
              <a:t>(Q)SAR</a:t>
            </a:r>
            <a:r>
              <a:rPr lang="lv-LV" smtClean="0">
                <a:solidFill>
                  <a:prstClr val="black"/>
                </a:solidFill>
                <a:latin typeface="Verdana" panose="020b0604030504040204" pitchFamily="34" charset="0"/>
              </a:rPr>
              <a:t> un ziņot par tiem".</a:t>
            </a: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z="1400"/>
              <a:t>Novērsiet datu trūkumu</a:t>
            </a:r>
          </a:p>
          <a:p>
            <a:r>
              <a:rPr lang="lv-LV" smtClean="0"/>
              <a:t>Testi ar dzīvniekiem ir pēdējais līdzeklis</a:t>
            </a:r>
            <a:endParaRPr lang="lv-LV"/>
          </a:p>
        </p:txBody>
      </p:sp>
    </p:spTree>
    <p:extLst>
      <p:ext uri="{BB962C8B-B14F-4D97-AF65-F5344CB8AC3E}">
        <p14:creationId xmlns:p14="http://schemas.microsoft.com/office/powerpoint/2010/main" val="80734234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9</a:t>
            </a:fld>
            <a:endParaRPr lang="lv-LV"/>
          </a:p>
        </p:txBody>
      </p:sp>
      <p:sp>
        <p:nvSpPr>
          <p:cNvPr id="2" name="Title 1"/>
          <p:cNvSpPr>
            <a:spLocks noGrp="1"/>
          </p:cNvSpPr>
          <p:nvPr>
            <p:ph type="title"/>
          </p:nvPr>
        </p:nvSpPr>
        <p:spPr/>
        <p:txBody>
          <a:bodyPr>
            <a:normAutofit/>
          </a:bodyPr>
          <a:lstStyle/>
          <a:p>
            <a:r>
              <a:rPr lang="lv-LV" sz="1400" noProof="0"/>
              <a:t>Novērsiet datu trūkumu</a:t>
            </a:r>
            <a:br/>
            <a:r>
              <a:rPr lang="lv-LV" sz="2400" noProof="0" smtClean="0"/>
              <a:t>Regulatīvās alternatīvas – pielāgojumi</a:t>
            </a:r>
          </a:p>
        </p:txBody>
      </p:sp>
      <p:sp>
        <p:nvSpPr>
          <p:cNvPr id="7" name="Text Placeholder 3"/>
          <p:cNvSpPr txBox="1"/>
          <p:nvPr/>
        </p:nvSpPr>
        <p:spPr>
          <a:xfrm>
            <a:off x="395536" y="1748479"/>
            <a:ext cx="8579296" cy="391276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spcAft>
                <a:spcPts val="400"/>
              </a:spcAft>
              <a:defRPr/>
            </a:pPr>
            <a:r>
              <a:rPr kumimoji="0" lang="lv-LV" b="0" i="0" u="none" strike="noStrike" kern="1200" cap="none" spc="0" normalizeH="0" baseline="0" noProof="0" smtClean="0">
                <a:ln>
                  <a:noFill/>
                </a:ln>
                <a:solidFill>
                  <a:sysClr val="windowText" lastClr="000000"/>
                </a:solidFill>
                <a:effectLst/>
                <a:uLnTx/>
                <a:uFillTx/>
                <a:latin typeface="Verdana"/>
              </a:rPr>
              <a:t>2. sleja – konkrēti noteikumi par katru </a:t>
            </a:r>
            <a:r>
              <a:rPr lang="lv-LV" smtClean="0">
                <a:solidFill>
                  <a:sysClr val="windowText" lastClr="000000"/>
                </a:solidFill>
                <a:latin typeface="Verdana"/>
              </a:rPr>
              <a:t>īpašību</a:t>
            </a:r>
            <a:endParaRPr kumimoji="0" lang="lv-LV" b="0" i="0" u="none" strike="noStrike" kern="1200" cap="none" spc="0" normalizeH="0" baseline="0" noProof="0" smtClean="0">
              <a:ln>
                <a:noFill/>
              </a:ln>
              <a:solidFill>
                <a:sysClr val="windowText" lastClr="000000"/>
              </a:solidFill>
              <a:effectLst/>
              <a:uLnTx/>
              <a:uFillTx/>
              <a:latin typeface="Verdana"/>
            </a:endParaRPr>
          </a:p>
          <a:p>
            <a:pPr lvl="1">
              <a:spcBef>
                <a:spcPts val="400"/>
              </a:spcBef>
              <a:spcAft>
                <a:spcPts val="400"/>
              </a:spcAft>
              <a:defRPr/>
            </a:pPr>
            <a:r>
              <a:rPr kumimoji="0" lang="lv-LV" b="0" i="0" u="none" strike="noStrike" kern="1200" cap="none" spc="0" normalizeH="0" baseline="0" noProof="0" smtClean="0">
                <a:ln>
                  <a:noFill/>
                </a:ln>
                <a:solidFill>
                  <a:sysClr val="windowText" lastClr="000000"/>
                </a:solidFill>
                <a:effectLst/>
                <a:uLnTx/>
                <a:uFillTx/>
                <a:latin typeface="Verdana"/>
              </a:rPr>
              <a:t>Testi nav jāveic, ja pielāgojums ir </a:t>
            </a:r>
          </a:p>
          <a:p>
            <a:pPr lvl="2">
              <a:spcBef>
                <a:spcPts val="400"/>
              </a:spcBef>
              <a:spcAft>
                <a:spcPts val="400"/>
              </a:spcAft>
              <a:defRPr/>
            </a:pPr>
            <a:r>
              <a:rPr kumimoji="0" lang="lv-LV" b="0" i="0" u="none" strike="noStrike" kern="1200" cap="none" spc="0" normalizeH="0" baseline="0" noProof="0" smtClean="0">
                <a:ln>
                  <a:noFill/>
                </a:ln>
                <a:solidFill>
                  <a:sysClr val="windowText" lastClr="000000"/>
                </a:solidFill>
                <a:effectLst/>
                <a:uLnTx/>
                <a:uFillTx/>
                <a:latin typeface="Verdana"/>
              </a:rPr>
              <a:t>pienācīgi pamatots</a:t>
            </a:r>
          </a:p>
          <a:p>
            <a:pPr lvl="2">
              <a:spcBef>
                <a:spcPts val="400"/>
              </a:spcBef>
              <a:spcAft>
                <a:spcPts val="400"/>
              </a:spcAft>
              <a:defRPr/>
            </a:pPr>
            <a:r>
              <a:rPr lang="lv-LV" noProof="0" smtClean="0">
                <a:solidFill>
                  <a:sysClr val="windowText" lastClr="000000"/>
                </a:solidFill>
                <a:latin typeface="Verdana"/>
              </a:rPr>
              <a:t>atbilst </a:t>
            </a:r>
            <a:r>
              <a:rPr kumimoji="0" lang="lv-LV" b="0" i="0" u="none" strike="noStrike" kern="1200" cap="none" spc="0" normalizeH="0" baseline="0" noProof="0" smtClean="0">
                <a:ln>
                  <a:noFill/>
                </a:ln>
                <a:solidFill>
                  <a:sysClr val="windowText" lastClr="000000"/>
                </a:solidFill>
                <a:effectLst/>
                <a:uLnTx/>
                <a:uFillTx/>
                <a:latin typeface="Verdana"/>
              </a:rPr>
              <a:t>visiem kritērijiem</a:t>
            </a:r>
          </a:p>
          <a:p>
            <a:pPr>
              <a:spcBef>
                <a:spcPts val="400"/>
              </a:spcBef>
              <a:spcAft>
                <a:spcPts val="400"/>
              </a:spcAft>
              <a:defRPr/>
            </a:pPr>
            <a:r>
              <a:rPr kumimoji="0" lang="lv-LV" b="0" i="0" u="none" strike="noStrike" kern="1200" cap="none" spc="0" normalizeH="0" baseline="0" noProof="0" smtClean="0">
                <a:ln>
                  <a:noFill/>
                </a:ln>
                <a:solidFill>
                  <a:sysClr val="windowText" lastClr="000000"/>
                </a:solidFill>
                <a:effectLst/>
                <a:uLnTx/>
                <a:uFillTx/>
                <a:latin typeface="Verdana"/>
              </a:rPr>
              <a:t>XI pielikums – vispārēji noteikumi, pamatojoties uz pienācīgi dokumentētiem un </a:t>
            </a:r>
            <a:r>
              <a:rPr lang="lv-LV" smtClean="0">
                <a:solidFill>
                  <a:sysClr val="windowText" lastClr="000000"/>
                </a:solidFill>
                <a:latin typeface="Verdana"/>
              </a:rPr>
              <a:t>zinātniskiem argumentiem</a:t>
            </a:r>
          </a:p>
          <a:p>
            <a:pPr lvl="1" indent="-342900">
              <a:spcBef>
                <a:spcPts val="400"/>
              </a:spcBef>
              <a:spcAft>
                <a:spcPts val="400"/>
              </a:spcAft>
              <a:buClr>
                <a:srgbClr val="0046AD"/>
              </a:buClr>
              <a:defRPr/>
            </a:pPr>
            <a:endParaRPr kumimoji="0" lang="lv-LV"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400050" lvl="1" indent="0">
              <a:spcBef>
                <a:spcPts val="400"/>
              </a:spcBef>
              <a:spcAft>
                <a:spcPts val="400"/>
              </a:spcAft>
              <a:buClr>
                <a:srgbClr val="0046AD"/>
              </a:buClr>
              <a:buNone/>
              <a:defRPr/>
            </a:pPr>
            <a:endParaRPr kumimoji="0" lang="lv-LV"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0" indent="0">
              <a:spcBef>
                <a:spcPts val="400"/>
              </a:spcBef>
              <a:spcAft>
                <a:spcPts val="400"/>
              </a:spcAft>
              <a:buClr>
                <a:srgbClr val="0046AD"/>
              </a:buClr>
              <a:buNone/>
              <a:defRPr/>
            </a:pPr>
            <a:endParaRPr lang="lv-LV" sz="140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endParaRPr lang="lv-LV" sz="140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r>
              <a:rPr lang="en-US" smtClean="0"/>
              <a:t>						</a:t>
            </a:r>
            <a:endParaRPr lang="lv-LV" sz="140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356392" y="5397553"/>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983674797"/>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b80ede5c-af4c-4bf2-9a87-706a3579dc11">ACTV10-6-53870</_dlc_DocId>
    <TaxCatchAll xmlns="b80ede5c-af4c-4bf2-9a87-706a3579dc11">
      <Value>51</Value>
      <Value>1</Value>
    </TaxCatchAll>
    <_dlc_DocIdUrl xmlns="b80ede5c-af4c-4bf2-9a87-706a3579dc11">
      <Url>https://activity.echa.europa.eu/sites/act-10/process-10-11/_layouts/DocIdRedir.aspx?ID=ACTV10-6-53870</Url>
      <Description>ACTV10-6-53870</Description>
    </_dlc_DocIdUr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1a101ee2-a8a8-4e0f-bfd9-aff15f9bc839">
      <Terms xmlns="http://schemas.microsoft.com/office/infopath/2007/PartnerControls"/>
    </ECHACategoryTaxHTField0>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01.04 Registration ＆ other dossier submissions</TermName>
          <TermId xmlns="http://schemas.microsoft.com/office/infopath/2007/PartnerControls">7c408a42-5f25-4fd5-933f-f6d6ee069676</TermId>
        </TermInfo>
      </Terms>
    </ECHAProcessTaxHTField0>
  </documentManagement>
</p:properties>
</file>

<file path=customXml/itemProps1.xml><?xml version="1.0" encoding="utf-8"?>
<ds:datastoreItem xmlns:ds="http://schemas.openxmlformats.org/officeDocument/2006/customXml" ds:itemID="{393C2A4F-378A-406C-8017-7706C7BE96B5}">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5DB2ACF8-DA28-4B6B-B3BC-23C7831A07AE}">
  <ds:schemaRefs/>
</ds:datastoreItem>
</file>

<file path=customXml/itemProps5.xml><?xml version="1.0" encoding="utf-8"?>
<ds:datastoreItem xmlns:ds="http://schemas.openxmlformats.org/officeDocument/2006/customXml" ds:itemID="{7BCF6A5F-9D12-494B-A636-D4E7909EB38C}">
  <ds:schemaRefs>
    <ds:schemaRef ds:uri="1a101ee2-a8a8-4e0f-bfd9-aff15f9bc839"/>
    <ds:schemaRef ds:uri="http://schemas.openxmlformats.org/package/2006/metadata/core-properties"/>
    <ds:schemaRef ds:uri="http://purl.org/dc/terms/"/>
    <ds:schemaRef ds:uri="http://www.w3.org/XML/1998/namespace"/>
    <ds:schemaRef ds:uri="b80ede5c-af4c-4bf2-9a87-706a3579dc11"/>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173</Paragraphs>
  <Slides>19</Slides>
  <Notes>19</Notes>
  <TotalTime>8617</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Prezentācijas mērķis</vt:lpstr>
      <vt:lpstr>REACH 2018. gada reģistrācija</vt:lpstr>
      <vt:lpstr>Slide 4</vt:lpstr>
      <vt:lpstr>Slide 5</vt:lpstr>
      <vt:lpstr>Slide 6</vt:lpstr>
      <vt:lpstr>Slide 7</vt:lpstr>
      <vt:lpstr>Slide 8</vt:lpstr>
      <vt:lpstr>Novērsiet datu trūkumuRegulatīvās alternatīvas – pielāgojumi</vt:lpstr>
      <vt:lpstr>Slide 10</vt:lpstr>
      <vt:lpstr>Novērsiet datu trūkumuPielāgojumi – padomi</vt:lpstr>
      <vt:lpstr>Slide 12</vt:lpstr>
      <vt:lpstr>Slide 13</vt:lpstr>
      <vt:lpstr>Slide 14</vt:lpstr>
      <vt:lpstr>Slide 15</vt:lpstr>
      <vt:lpstr>Novērtējiet riskus un nosakiet riska pārvaldības pasākumusNovērtējiet risku un nodrošiniet drošu lietošanu</vt:lpstr>
      <vt:lpstr>Novērtējiet riskus un nosakiet riska pārvaldības pasākumusNovērtējiet risku un nodrošiniet drošu lietošanu</vt:lpstr>
      <vt:lpstr>Slide 18</vt:lpstr>
      <vt:lpstr>Atcerieties</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Information Requirements REACH 2018</dc:title>
  <dc:creator>CDT</dc:creator>
  <cp:lastModifiedBy>CDT</cp:lastModifiedBy>
  <cp:revision>383</cp:revision>
  <cp:lastPrinted>2017-04-07T10:56:57.000</cp:lastPrinted>
  <dcterms:created xsi:type="dcterms:W3CDTF">2015-06-16T10:48:03Z</dcterms:created>
  <dcterms:modified xsi:type="dcterms:W3CDTF">2017-05-29T13:01:59Z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99f6bb2a-e769-442f-b58a-261d780b9bc2</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51;#01.04 Registration ＆ other dossier submissions|7c408a42-5f25-4fd5-933f-f6d6ee069676</vt:lpwstr>
  </property>
  <property fmtid="{D5CDD505-2E9C-101B-9397-08002B2CF9AE}" pid="7" name="ECHASecClass">
    <vt:lpwstr>1;#Internal|a0307bc2-faf9-4068-8aeb-b713e4fa2a0f</vt:lpwstr>
  </property>
</Properties>
</file>