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aveSubsetFonts="1">
  <p:sldMasterIdLst>
    <p:sldMasterId id="2147483648" r:id="rId7"/>
  </p:sldMasterIdLst>
  <p:notesMasterIdLst>
    <p:notesMasterId r:id="rId8"/>
  </p:notesMasterIdLst>
  <p:handoutMasterIdLst>
    <p:handoutMasterId r:id="rId9"/>
  </p:handoutMasterIdLst>
  <p:sldIdLst>
    <p:sldId id="256" r:id="rId10"/>
    <p:sldId id="416" r:id="rId11"/>
    <p:sldId id="412" r:id="rId12"/>
    <p:sldId id="274" r:id="rId13"/>
    <p:sldId id="304" r:id="rId14"/>
    <p:sldId id="276" r:id="rId15"/>
    <p:sldId id="342" r:id="rId16"/>
    <p:sldId id="392" r:id="rId17"/>
    <p:sldId id="406" r:id="rId18"/>
    <p:sldId id="378" r:id="rId19"/>
    <p:sldId id="407" r:id="rId20"/>
    <p:sldId id="351" r:id="rId21"/>
    <p:sldId id="372" r:id="rId22"/>
    <p:sldId id="410" r:id="rId23"/>
    <p:sldId id="401" r:id="rId24"/>
    <p:sldId id="418" r:id="rId25"/>
    <p:sldId id="355" r:id="rId26"/>
    <p:sldId id="417" r:id="rId27"/>
    <p:sldId id="337" r:id="rId28"/>
  </p:sldIdLst>
  <p:sldSz cx="9144000" cy="6858000" type="screen4x3"/>
  <p:notesSz cx="6797675" cy="9926638"/>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1F4830B-F25B-4870-AF6E-B0A5A669332A}">
          <p14:sldIdLst>
            <p14:sldId id="256"/>
            <p14:sldId id="416"/>
            <p14:sldId id="412"/>
            <p14:sldId id="274"/>
            <p14:sldId id="304"/>
            <p14:sldId id="276"/>
            <p14:sldId id="342"/>
            <p14:sldId id="392"/>
            <p14:sldId id="406"/>
            <p14:sldId id="378"/>
            <p14:sldId id="407"/>
            <p14:sldId id="351"/>
            <p14:sldId id="372"/>
            <p14:sldId id="410"/>
            <p14:sldId id="401"/>
            <p14:sldId id="418"/>
            <p14:sldId id="355"/>
            <p14:sldId id="417"/>
            <p14:sldId id="3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0" name="VALKOVICOVA Eva" initials="VE" lastIdx="0" clrIdx="0"/>
  <p:cmAuthor id="1" name="WALIN Laura" initials="WL" lastIdx="0" clrIdx="1">
    <p:extLst/>
  </p:cmAuthor>
  <p:cmAuthor id="2" name="CORNU Catherine" initials="CC" lastIdx="0" clrIdx="2">
    <p:extLst/>
  </p:cmAuthor>
  <p:cmAuthor id="3" name="HOFFSTADT Laurence" initials="LH" lastIdx="0" clrIdx="3"/>
  <p:cmAuthor id="4" name="ELWAN Adam" initials="EA" lastIdx="0" clrIdx="4">
    <p:extLst/>
  </p:cmAuthor>
  <p:cmAuthor id="5" name="POZA LATORRE Irene" initials="PLI" lastIdx="0" clrIdx="5">
    <p:extLst/>
  </p:cmAuthor>
  <p:cmAuthor id="6" name="HOFFSTADT Laurence" initials="HL" lastIdx="0" clrIdx="6">
    <p:extLst>
      <p:ext uri="{19B8F6BF-5375-455C-9EA6-DF929625EA0E}">
        <p15:presenceInfo xmlns:p15="http://schemas.microsoft.com/office/powerpoint/2012/main" userId="S-1-5-21-2444889250-2882189981-708495972-26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D7EFFA"/>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104" autoAdjust="0"/>
    <p:restoredTop sz="72202" autoAdjust="0"/>
  </p:normalViewPr>
  <p:slideViewPr>
    <p:cSldViewPr>
      <p:cViewPr varScale="1">
        <p:scale>
          <a:sx n="84" d="100"/>
          <a:sy n="84" d="100"/>
        </p:scale>
        <p:origin x="2016" y="84"/>
      </p:cViewPr>
      <p:guideLst>
        <p:guide orient="horz" pos="2160"/>
        <p:guide pos="2880"/>
      </p:guideLst>
    </p:cSldViewPr>
  </p:slideViewPr>
  <p:outlineViewPr>
    <p:cViewPr>
      <p:scale>
        <a:sx n="33" d="100"/>
        <a:sy n="33" d="100"/>
      </p:scale>
      <p:origin x="0" y="-16674"/>
    </p:cViewPr>
  </p:outlin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1.xml" /><Relationship Id="rId11" Type="http://schemas.openxmlformats.org/officeDocument/2006/relationships/slide" Target="slides/slide2.xml" /><Relationship Id="rId12" Type="http://schemas.openxmlformats.org/officeDocument/2006/relationships/slide" Target="slides/slide3.xml" /><Relationship Id="rId13" Type="http://schemas.openxmlformats.org/officeDocument/2006/relationships/slide" Target="slides/slide4.xml" /><Relationship Id="rId14" Type="http://schemas.openxmlformats.org/officeDocument/2006/relationships/slide" Target="slides/slide5.xml" /><Relationship Id="rId15" Type="http://schemas.openxmlformats.org/officeDocument/2006/relationships/slide" Target="slides/slide6.xml" /><Relationship Id="rId16" Type="http://schemas.openxmlformats.org/officeDocument/2006/relationships/slide" Target="slides/slide7.xml" /><Relationship Id="rId17" Type="http://schemas.openxmlformats.org/officeDocument/2006/relationships/slide" Target="slides/slide8.xml" /><Relationship Id="rId18" Type="http://schemas.openxmlformats.org/officeDocument/2006/relationships/slide" Target="slides/slide9.xml" /><Relationship Id="rId19" Type="http://schemas.openxmlformats.org/officeDocument/2006/relationships/slide" Target="slides/slide10.xml" /><Relationship Id="rId2" Type="http://schemas.openxmlformats.org/officeDocument/2006/relationships/customXml" Target="../customXml/item2.xml" /><Relationship Id="rId20" Type="http://schemas.openxmlformats.org/officeDocument/2006/relationships/slide" Target="slides/slide11.xml" /><Relationship Id="rId21" Type="http://schemas.openxmlformats.org/officeDocument/2006/relationships/slide" Target="slides/slide12.xml" /><Relationship Id="rId22" Type="http://schemas.openxmlformats.org/officeDocument/2006/relationships/slide" Target="slides/slide13.xml" /><Relationship Id="rId23" Type="http://schemas.openxmlformats.org/officeDocument/2006/relationships/slide" Target="slides/slide14.xml" /><Relationship Id="rId24" Type="http://schemas.openxmlformats.org/officeDocument/2006/relationships/slide" Target="slides/slide15.xml" /><Relationship Id="rId25" Type="http://schemas.openxmlformats.org/officeDocument/2006/relationships/slide" Target="slides/slide16.xml" /><Relationship Id="rId26" Type="http://schemas.openxmlformats.org/officeDocument/2006/relationships/slide" Target="slides/slide17.xml" /><Relationship Id="rId27" Type="http://schemas.openxmlformats.org/officeDocument/2006/relationships/slide" Target="slides/slide18.xml" /><Relationship Id="rId28" Type="http://schemas.openxmlformats.org/officeDocument/2006/relationships/slide" Target="slides/slide19.xml" /><Relationship Id="rId29" Type="http://schemas.openxmlformats.org/officeDocument/2006/relationships/tags" Target="tags/tag1.xml" /><Relationship Id="rId3" Type="http://schemas.openxmlformats.org/officeDocument/2006/relationships/customXml" Target="../customXml/item3.xml" /><Relationship Id="rId30" Type="http://schemas.openxmlformats.org/officeDocument/2006/relationships/presProps" Target="presProps.xml" /><Relationship Id="rId31" Type="http://schemas.openxmlformats.org/officeDocument/2006/relationships/viewProps" Target="viewProps.xml" /><Relationship Id="rId32" Type="http://schemas.openxmlformats.org/officeDocument/2006/relationships/theme" Target="theme/theme1.xml" /><Relationship Id="rId33"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handoutMaster" Target="handoutMasters/handoutMaster1.xml" /></Relationships>
</file>

<file path=ppt/diagrams/colors1.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338E22CB-6183-41EB-85B4-9EAC46B03F7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1E33CC59-C98B-47C6-BD40-2BE4C1AD09F9}" type="parTrans" cxnId="{84D00F14-8CC0-43FA-B2BF-92E3D8B86494}">
      <dgm:prSet custT="1"/>
      <dgm:spPr/>
      <dgm:t>
        <a:bodyPr/>
        <a:lstStyle/>
        <a:p>
          <a:endParaRPr lang="en-GB" sz="3200"/>
        </a:p>
      </dgm:t>
    </dgm:pt>
    <dgm:pt modelId="{FE941E0F-420E-4005-B289-110FB9C1A985}">
      <dgm:prSet custT="1"/>
      <dgm:spPr>
        <a:solidFill>
          <a:srgbClr val="008BC8"/>
        </a:solidFill>
      </dgm:spPr>
      <dgm:t>
        <a:bodyPr/>
        <a:lstStyle/>
        <a:p>
          <a:pPr rtl="0"/>
          <a:r>
            <a:rPr lang="pt-PT" sz="1400" b="1" smtClean="0">
              <a:latin typeface="Verdana" panose="020b0604030504040204" pitchFamily="34" charset="0"/>
            </a:rPr>
            <a:t>Recolha todas as informações disponíveis</a:t>
          </a:r>
          <a:endParaRPr lang="pt-PT" sz="1400" b="1">
            <a:latin typeface="Verdana" panose="020b0604030504040204" pitchFamily="34" charset="0"/>
            <a:ea typeface="Verdana" panose="020b0604030504040204" pitchFamily="34" charset="0"/>
            <a:cs typeface="Verdana" panose="020b0604030504040204" pitchFamily="34" charset="0"/>
          </a:endParaRPr>
        </a:p>
      </dgm:t>
    </dgm:pt>
    <dgm:pt modelId="{0D980F13-CB0A-4728-8E26-28E5B433E3CE}" type="parTrans" cxnId="{F54DF131-5154-4435-9FE7-2393B7141E73}">
      <dgm:prSet/>
      <dgm:spPr/>
      <dgm:t>
        <a:bodyPr/>
        <a:lstStyle/>
        <a:p>
          <a:endParaRPr lang="en-GB"/>
        </a:p>
      </dgm:t>
    </dgm:pt>
    <dgm:pt modelId="{F8A5F2FF-45C2-4EF3-BEB2-AAC879A364B0}">
      <dgm:prSet custT="1"/>
      <dgm:spPr/>
      <dgm:t>
        <a:bodyPr/>
        <a:lstStyle/>
        <a:p>
          <a:r>
            <a:rPr lang="pt-PT" sz="1400" smtClean="0">
              <a:latin typeface="Verdana" panose="020b0604030504040204" pitchFamily="34" charset="0"/>
            </a:rPr>
            <a:t>Dados existentes na sua empresa </a:t>
          </a:r>
          <a:endParaRPr lang="pt-PT" sz="1400">
            <a:latin typeface="Verdana" panose="020b0604030504040204" pitchFamily="34" charset="0"/>
            <a:ea typeface="Verdana" panose="020b0604030504040204" pitchFamily="34" charset="0"/>
            <a:cs typeface="Verdana" panose="020b0604030504040204" pitchFamily="34" charset="0"/>
          </a:endParaRPr>
        </a:p>
      </dgm:t>
    </dgm:pt>
    <dgm:pt modelId="{AA4236E9-8C41-4538-B428-A25C6CC4FEBA}" type="sibTrans" cxnId="{F54DF131-5154-4435-9FE7-2393B7141E73}">
      <dgm:prSet/>
      <dgm:spPr/>
      <dgm:t>
        <a:bodyPr/>
        <a:lstStyle/>
        <a:p>
          <a:endParaRPr lang="en-GB"/>
        </a:p>
      </dgm:t>
    </dgm:pt>
    <dgm:pt modelId="{CA8A6D92-1454-4AA1-82FB-BAF09689B010}" type="parTrans" cxnId="{ADDAEF77-02E8-4816-9CFD-6DEC47D653B2}">
      <dgm:prSet custT="1"/>
      <dgm:spPr/>
      <dgm:t>
        <a:bodyPr/>
        <a:lstStyle/>
        <a:p>
          <a:endParaRPr lang="en-GB" sz="3200"/>
        </a:p>
      </dgm:t>
    </dgm:pt>
    <dgm:pt modelId="{DE984226-2EC7-4F70-88AF-CA9704757F77}">
      <dgm:prSet custT="1"/>
      <dgm:spPr/>
      <dgm:t>
        <a:bodyPr/>
        <a:lstStyle/>
        <a:p>
          <a:r>
            <a:rPr lang="pt-PT" sz="1300" smtClean="0">
              <a:latin typeface="Verdana" panose="020b0604030504040204" pitchFamily="34" charset="0"/>
            </a:rPr>
            <a:t>Fontes científicas externas (literatura + manuais)</a:t>
          </a:r>
          <a:endParaRPr lang="pt-PT" sz="1300">
            <a:latin typeface="Verdana" panose="020b0604030504040204" pitchFamily="34" charset="0"/>
            <a:ea typeface="Verdana" panose="020b0604030504040204" pitchFamily="34" charset="0"/>
            <a:cs typeface="Verdana" panose="020b0604030504040204" pitchFamily="34" charset="0"/>
          </a:endParaRPr>
        </a:p>
      </dgm:t>
    </dgm:pt>
    <dgm:pt modelId="{EF5041A3-172D-47F1-A535-36127EDDA958}" type="sibTrans" cxnId="{ADDAEF77-02E8-4816-9CFD-6DEC47D653B2}">
      <dgm:prSet custT="1"/>
      <dgm:spPr/>
      <dgm:t>
        <a:bodyPr/>
        <a:lstStyle/>
        <a:p>
          <a:endParaRPr lang="en-GB" sz="3200"/>
        </a:p>
      </dgm:t>
    </dgm:pt>
    <dgm:pt modelId="{FAE49CD1-DE1E-4A50-8FC1-F3A4C59FDE14}" type="parTrans" cxnId="{01C9B079-4994-4C0F-9206-2F588F2333B9}">
      <dgm:prSet custT="1"/>
      <dgm:spPr/>
      <dgm:t>
        <a:bodyPr/>
        <a:lstStyle/>
        <a:p>
          <a:endParaRPr lang="en-GB" sz="3200"/>
        </a:p>
      </dgm:t>
    </dgm:pt>
    <dgm:pt modelId="{8C871FAD-806E-4831-BC94-DCA2B9F26FE9}">
      <dgm:prSet custT="1"/>
      <dgm:spPr/>
      <dgm:t>
        <a:bodyPr/>
        <a:lstStyle/>
        <a:p>
          <a:r>
            <a:rPr lang="pt-PT" sz="1400" smtClean="0">
              <a:latin typeface="Verdana" panose="020b0604030504040204" pitchFamily="34" charset="0"/>
            </a:rPr>
            <a:t>Relatórios existentes</a:t>
          </a:r>
          <a:endParaRPr lang="pt-PT" sz="1400">
            <a:latin typeface="Verdana" panose="020b0604030504040204" pitchFamily="34" charset="0"/>
            <a:ea typeface="Verdana" panose="020b0604030504040204" pitchFamily="34" charset="0"/>
            <a:cs typeface="Verdana" panose="020b0604030504040204" pitchFamily="34" charset="0"/>
          </a:endParaRPr>
        </a:p>
      </dgm:t>
    </dgm:pt>
    <dgm:pt modelId="{AB954818-14E5-4869-9C73-EBABD3D636F0}" type="sibTrans" cxnId="{01C9B079-4994-4C0F-9206-2F588F2333B9}">
      <dgm:prSet custT="1"/>
      <dgm:spPr/>
      <dgm:t>
        <a:bodyPr/>
        <a:lstStyle/>
        <a:p>
          <a:endParaRPr lang="en-GB" sz="3200"/>
        </a:p>
      </dgm:t>
    </dgm:pt>
    <dgm:pt modelId="{1DF11DB7-DE4A-4302-81CD-D85B4393513B}" type="sibTrans" cxnId="{84D00F14-8CC0-43FA-B2BF-92E3D8B86494}">
      <dgm:prSet custT="1"/>
      <dgm:spPr/>
      <dgm:t>
        <a:bodyPr/>
        <a:lstStyle/>
        <a:p>
          <a:endParaRPr lang="en-GB" sz="3200"/>
        </a:p>
      </dgm:t>
    </dgm:pt>
    <dgm:pt modelId="{2928204D-332D-4DE8-992D-69156AF0A175}" type="parTrans" cxnId="{406FC810-D209-4414-9CE3-B0E2AEE1F304}">
      <dgm:prSet custT="1"/>
      <dgm:spPr/>
      <dgm:t>
        <a:bodyPr/>
        <a:lstStyle/>
        <a:p>
          <a:endParaRPr lang="en-GB" sz="3200"/>
        </a:p>
      </dgm:t>
    </dgm:pt>
    <dgm:pt modelId="{2D943747-3746-4494-A0EF-EA5CB02BE6FC}">
      <dgm:prSet custT="1"/>
      <dgm:spPr>
        <a:solidFill>
          <a:srgbClr val="008BC8"/>
        </a:solidFill>
      </dgm:spPr>
      <dgm:t>
        <a:bodyPr/>
        <a:lstStyle/>
        <a:p>
          <a:pPr rtl="0"/>
          <a:r>
            <a:rPr lang="pt-PT" sz="1400" b="1" smtClean="0">
              <a:latin typeface="Verdana" panose="020b0604030504040204" pitchFamily="34" charset="0"/>
            </a:rPr>
            <a:t>Avalie as necessidades de informação</a:t>
          </a:r>
          <a:endParaRPr lang="pt-PT" sz="1400" b="1">
            <a:latin typeface="Verdana" panose="020b0604030504040204" pitchFamily="34" charset="0"/>
            <a:ea typeface="Verdana" panose="020b0604030504040204" pitchFamily="34" charset="0"/>
            <a:cs typeface="Verdana" panose="020b0604030504040204" pitchFamily="34" charset="0"/>
          </a:endParaRPr>
        </a:p>
      </dgm:t>
    </dgm:pt>
    <dgm:pt modelId="{32581EBA-3719-4B10-BAE8-F9A8D85595CC}" type="parTrans" cxnId="{27595B8A-7882-44A0-9633-97363937EEFF}">
      <dgm:prSet custT="1"/>
      <dgm:spPr/>
      <dgm:t>
        <a:bodyPr/>
        <a:lstStyle/>
        <a:p>
          <a:endParaRPr lang="en-GB" sz="3200"/>
        </a:p>
      </dgm:t>
    </dgm:pt>
    <dgm:pt modelId="{538DEB54-D30F-48D1-9A8E-93F52517B604}">
      <dgm:prSet custT="1"/>
      <dgm:spPr/>
      <dgm:t>
        <a:bodyPr/>
        <a:lstStyle/>
        <a:p>
          <a:r>
            <a:rPr lang="pt-PT" sz="1400" smtClean="0">
              <a:latin typeface="Verdana" panose="020b0604030504040204" pitchFamily="34" charset="0"/>
            </a:rPr>
            <a:t>A sua própria gama de tonelagem</a:t>
          </a:r>
        </a:p>
      </dgm:t>
    </dgm:pt>
    <dgm:pt modelId="{967DE963-2639-4DF5-9EA9-525D89C73A0E}" type="sibTrans" cxnId="{27595B8A-7882-44A0-9633-97363937EEFF}">
      <dgm:prSet custT="1"/>
      <dgm:spPr/>
      <dgm:t>
        <a:bodyPr/>
        <a:lstStyle/>
        <a:p>
          <a:endParaRPr lang="en-GB" sz="3200"/>
        </a:p>
      </dgm:t>
    </dgm:pt>
    <dgm:pt modelId="{F1A4BF27-D14F-43F1-8AD7-B6FFCDA39599}" type="parTrans" cxnId="{D0CADD9E-3C67-4D3D-8C59-971F7F092AEF}">
      <dgm:prSet/>
      <dgm:spPr/>
      <dgm:t>
        <a:bodyPr/>
        <a:lstStyle/>
        <a:p>
          <a:endParaRPr lang="en-GB"/>
        </a:p>
      </dgm:t>
    </dgm:pt>
    <dgm:pt modelId="{A5A56DBB-B9A6-46C4-949C-4655B6F2ABFC}">
      <dgm:prSet custT="1"/>
      <dgm:spPr/>
      <dgm:t>
        <a:bodyPr/>
        <a:lstStyle/>
        <a:p>
          <a:r>
            <a:rPr lang="pt-PT" sz="1400" smtClean="0">
              <a:latin typeface="Verdana" panose="020b0604030504040204" pitchFamily="34" charset="0"/>
            </a:rPr>
            <a:t>Gama de tonelagem mais elevada (no FIIS) - a incluir na parte comum</a:t>
          </a:r>
        </a:p>
      </dgm:t>
    </dgm:pt>
    <dgm:pt modelId="{1EC8D981-1D12-4F91-B607-3AE26055DC1D}" type="sibTrans" cxnId="{D0CADD9E-3C67-4D3D-8C59-971F7F092AEF}">
      <dgm:prSet/>
      <dgm:spPr/>
      <dgm:t>
        <a:bodyPr/>
        <a:lstStyle/>
        <a:p>
          <a:endParaRPr lang="en-GB"/>
        </a:p>
      </dgm:t>
    </dgm:pt>
    <dgm:pt modelId="{92A1FB3D-070D-487B-9CC5-1B1F017C4F63}" type="sibTrans" cxnId="{406FC810-D209-4414-9CE3-B0E2AEE1F304}">
      <dgm:prSet custT="1"/>
      <dgm:spPr/>
      <dgm:t>
        <a:bodyPr/>
        <a:lstStyle/>
        <a:p>
          <a:endParaRPr lang="en-GB" sz="3200"/>
        </a:p>
      </dgm:t>
    </dgm:pt>
    <dgm:pt modelId="{0B7DC7AE-1B8C-4B9E-AF41-E1398CE079A5}" type="parTrans" cxnId="{4E3E7FB5-74B2-4DCD-ACF8-AC2BCFBF5354}">
      <dgm:prSet custT="1"/>
      <dgm:spPr/>
      <dgm:t>
        <a:bodyPr/>
        <a:lstStyle/>
        <a:p>
          <a:endParaRPr lang="en-GB" sz="3200"/>
        </a:p>
      </dgm:t>
    </dgm:pt>
    <dgm:pt modelId="{B2D0523F-F5A0-4560-9C2F-DC81EF578341}">
      <dgm:prSet custT="1"/>
      <dgm:spPr>
        <a:solidFill>
          <a:srgbClr val="008BC8"/>
        </a:solidFill>
      </dgm:spPr>
      <dgm:t>
        <a:bodyPr/>
        <a:lstStyle/>
        <a:p>
          <a:pPr rtl="0"/>
          <a:r>
            <a:rPr lang="pt-PT" sz="1400" b="1" smtClean="0">
              <a:latin typeface="Verdana" panose="020b0604030504040204" pitchFamily="34" charset="0"/>
            </a:rPr>
            <a:t>Identifique as informações em falta</a:t>
          </a:r>
          <a:endParaRPr lang="pt-PT" sz="1400" b="1">
            <a:latin typeface="Verdana" panose="020b0604030504040204" pitchFamily="34" charset="0"/>
            <a:ea typeface="Verdana" panose="020b0604030504040204" pitchFamily="34" charset="0"/>
            <a:cs typeface="Verdana" panose="020b0604030504040204" pitchFamily="34" charset="0"/>
          </a:endParaRPr>
        </a:p>
      </dgm:t>
    </dgm:pt>
    <dgm:pt modelId="{A9741A3E-4DB6-4DA5-A361-95FA8AA5B2BB}" type="parTrans" cxnId="{514BC3AA-C7DF-4C94-A5E8-FD490DCB6B3C}">
      <dgm:prSet/>
      <dgm:spPr/>
      <dgm:t>
        <a:bodyPr/>
        <a:lstStyle/>
        <a:p>
          <a:endParaRPr lang="en-GB"/>
        </a:p>
      </dgm:t>
    </dgm:pt>
    <dgm:pt modelId="{5A64BF9F-6548-4059-B610-BEDCC15389F0}">
      <dgm:prSet custT="1"/>
      <dgm:spPr/>
      <dgm:t>
        <a:bodyPr/>
        <a:lstStyle/>
        <a:p>
          <a:r>
            <a:rPr lang="pt-PT" sz="1400" smtClean="0">
              <a:latin typeface="Verdana" panose="020b0604030504040204" pitchFamily="34" charset="0"/>
            </a:rPr>
            <a:t>Partilha de dados no FIIS</a:t>
          </a:r>
          <a:endParaRPr lang="pt-PT" sz="1400">
            <a:latin typeface="Verdana" panose="020b0604030504040204" pitchFamily="34" charset="0"/>
            <a:ea typeface="Verdana" panose="020b0604030504040204" pitchFamily="34" charset="0"/>
            <a:cs typeface="Verdana" panose="020b0604030504040204" pitchFamily="34" charset="0"/>
          </a:endParaRPr>
        </a:p>
      </dgm:t>
    </dgm:pt>
    <dgm:pt modelId="{E58F6FC3-D1A6-4596-90F3-6A0A3C60DF68}" type="sibTrans" cxnId="{514BC3AA-C7DF-4C94-A5E8-FD490DCB6B3C}">
      <dgm:prSet/>
      <dgm:spPr/>
      <dgm:t>
        <a:bodyPr/>
        <a:lstStyle/>
        <a:p>
          <a:endParaRPr lang="en-GB"/>
        </a:p>
      </dgm:t>
    </dgm:pt>
    <dgm:pt modelId="{7AC3373A-DFD4-4AF3-A00F-D72490409661}" type="parTrans" cxnId="{D4DDC2AF-BF45-47CB-A0C4-0901721D4E6C}">
      <dgm:prSet/>
      <dgm:spPr/>
      <dgm:t>
        <a:bodyPr/>
        <a:lstStyle/>
        <a:p>
          <a:endParaRPr lang="en-GB"/>
        </a:p>
      </dgm:t>
    </dgm:pt>
    <dgm:pt modelId="{530516F0-8840-4A58-A937-C972AFAED8FB}">
      <dgm:prSet custT="1"/>
      <dgm:spPr/>
      <dgm:t>
        <a:bodyPr/>
        <a:lstStyle/>
        <a:p>
          <a:r>
            <a:rPr lang="pt-PT" sz="1400" smtClean="0">
              <a:latin typeface="Verdana" panose="020b0604030504040204" pitchFamily="34" charset="0"/>
            </a:rPr>
            <a:t>Dados de qualidade suficiente</a:t>
          </a:r>
          <a:endParaRPr lang="pt-PT" sz="1400">
            <a:latin typeface="Verdana" panose="020b0604030504040204" pitchFamily="34" charset="0"/>
            <a:ea typeface="Verdana" panose="020b0604030504040204" pitchFamily="34" charset="0"/>
            <a:cs typeface="Verdana" panose="020b0604030504040204" pitchFamily="34" charset="0"/>
          </a:endParaRPr>
        </a:p>
      </dgm:t>
    </dgm:pt>
    <dgm:pt modelId="{E741FB25-A52E-422F-A4DC-C780651F9113}" type="sibTrans" cxnId="{D4DDC2AF-BF45-47CB-A0C4-0901721D4E6C}">
      <dgm:prSet/>
      <dgm:spPr/>
      <dgm:t>
        <a:bodyPr/>
        <a:lstStyle/>
        <a:p>
          <a:endParaRPr lang="en-GB"/>
        </a:p>
      </dgm:t>
    </dgm:pt>
    <dgm:pt modelId="{0F565C66-7E9A-43A8-9B77-E40A6D1B21C7}" type="parTrans" cxnId="{72B08492-9D04-41FA-A5B0-7170148A825C}">
      <dgm:prSet custT="1"/>
      <dgm:spPr/>
      <dgm:t>
        <a:bodyPr/>
        <a:lstStyle/>
        <a:p>
          <a:endParaRPr lang="en-GB" sz="3200"/>
        </a:p>
      </dgm:t>
    </dgm:pt>
    <dgm:pt modelId="{C0BB1446-BF4B-406C-AD2A-FE6E9ABC197B}">
      <dgm:prSet custT="1"/>
      <dgm:spPr/>
      <dgm:t>
        <a:bodyPr/>
        <a:lstStyle/>
        <a:p>
          <a:r>
            <a:rPr lang="pt-PT" sz="1400" smtClean="0">
              <a:latin typeface="Verdana" panose="020b0604030504040204" pitchFamily="34" charset="0"/>
            </a:rPr>
            <a:t>Dados de substâncias semelhantes (interpolação)</a:t>
          </a:r>
          <a:endParaRPr lang="pt-PT" sz="1400">
            <a:latin typeface="Verdana" panose="020b0604030504040204" pitchFamily="34" charset="0"/>
            <a:ea typeface="Verdana" panose="020b0604030504040204" pitchFamily="34" charset="0"/>
            <a:cs typeface="Verdana" panose="020b0604030504040204" pitchFamily="34" charset="0"/>
          </a:endParaRPr>
        </a:p>
      </dgm:t>
    </dgm:pt>
    <dgm:pt modelId="{C658E703-E820-4331-A149-74E44AB4C245}" type="sibTrans" cxnId="{72B08492-9D04-41FA-A5B0-7170148A825C}">
      <dgm:prSet custT="1"/>
      <dgm:spPr/>
      <dgm:t>
        <a:bodyPr/>
        <a:lstStyle/>
        <a:p>
          <a:endParaRPr lang="en-GB" sz="3200"/>
        </a:p>
      </dgm:t>
    </dgm:pt>
    <dgm:pt modelId="{808718EE-2413-47E2-AA1C-438F6507379D}" type="sibTrans" cxnId="{4E3E7FB5-74B2-4DCD-ACF8-AC2BCFBF5354}">
      <dgm:prSet custT="1"/>
      <dgm:spPr/>
      <dgm:t>
        <a:bodyPr/>
        <a:lstStyle/>
        <a:p>
          <a:endParaRPr lang="en-GB" sz="3200"/>
        </a:p>
      </dgm:t>
    </dgm:pt>
    <dgm:pt modelId="{EC932BEF-36A1-4078-B31F-F72AC10A4FDC}" type="parTrans" cxnId="{D6E6EDBB-7A47-48F9-98F6-8612307C8B19}">
      <dgm:prSet custT="1"/>
      <dgm:spPr/>
      <dgm:t>
        <a:bodyPr/>
        <a:lstStyle/>
        <a:p>
          <a:endParaRPr lang="en-GB" sz="3200"/>
        </a:p>
      </dgm:t>
    </dgm:pt>
    <dgm:pt modelId="{BE96009B-84EA-4AED-B9F9-74E6999B28FE}">
      <dgm:prSet custT="1"/>
      <dgm:spPr>
        <a:solidFill>
          <a:srgbClr val="008BC8"/>
        </a:solidFill>
      </dgm:spPr>
      <dgm:t>
        <a:bodyPr/>
        <a:lstStyle/>
        <a:p>
          <a:pPr rtl="0"/>
          <a:r>
            <a:rPr lang="pt-PT" sz="1400" b="1" smtClean="0">
              <a:latin typeface="Verdana" panose="020b0604030504040204" pitchFamily="34" charset="0"/>
            </a:rPr>
            <a:t>Gere novas informações</a:t>
          </a:r>
          <a:endParaRPr lang="pt-PT" sz="1400" b="1">
            <a:latin typeface="Verdana" panose="020b0604030504040204" pitchFamily="34" charset="0"/>
            <a:ea typeface="Verdana" panose="020b0604030504040204" pitchFamily="34" charset="0"/>
            <a:cs typeface="Verdana" panose="020b0604030504040204" pitchFamily="34" charset="0"/>
          </a:endParaRPr>
        </a:p>
      </dgm:t>
    </dgm:pt>
    <dgm:pt modelId="{26820061-B137-41B6-8F1B-E34BC6EAA382}" type="parTrans" cxnId="{BF13A982-1268-4474-A65F-A7B3F4DE816C}">
      <dgm:prSet custT="1"/>
      <dgm:spPr/>
      <dgm:t>
        <a:bodyPr/>
        <a:lstStyle/>
        <a:p>
          <a:endParaRPr lang="en-GB" sz="3200"/>
        </a:p>
      </dgm:t>
    </dgm:pt>
    <dgm:pt modelId="{B503786A-C96A-44C1-81CD-90EB12F68A52}">
      <dgm:prSet custT="1"/>
      <dgm:spPr/>
      <dgm:t>
        <a:bodyPr/>
        <a:lstStyle/>
        <a:p>
          <a:r>
            <a:rPr lang="pt-PT" sz="1400" smtClean="0">
              <a:latin typeface="Verdana" panose="020b0604030504040204" pitchFamily="34" charset="0"/>
            </a:rPr>
            <a:t>Ensaios em animais «como último recurso»</a:t>
          </a:r>
          <a:endParaRPr lang="pt-PT" sz="1400">
            <a:latin typeface="Verdana" panose="020b0604030504040204" pitchFamily="34" charset="0"/>
            <a:ea typeface="Verdana" panose="020b0604030504040204" pitchFamily="34" charset="0"/>
            <a:cs typeface="Verdana" panose="020b0604030504040204" pitchFamily="34" charset="0"/>
          </a:endParaRPr>
        </a:p>
      </dgm:t>
    </dgm:pt>
    <dgm:pt modelId="{06AD4CEA-A02D-4BD4-B2B3-CB7EE14E0027}" type="sibTrans" cxnId="{BF13A982-1268-4474-A65F-A7B3F4DE816C}">
      <dgm:prSet custT="1"/>
      <dgm:spPr/>
      <dgm:t>
        <a:bodyPr/>
        <a:lstStyle/>
        <a:p>
          <a:endParaRPr lang="en-GB" sz="3200"/>
        </a:p>
      </dgm:t>
    </dgm:pt>
    <dgm:pt modelId="{E8A77C39-31C9-487D-A569-42D925758792}" type="parTrans" cxnId="{E111B214-FB28-4833-B749-D49622F438A2}">
      <dgm:prSet custT="1"/>
      <dgm:spPr/>
      <dgm:t>
        <a:bodyPr/>
        <a:lstStyle/>
        <a:p>
          <a:endParaRPr lang="en-GB" sz="3200"/>
        </a:p>
      </dgm:t>
    </dgm:pt>
    <dgm:pt modelId="{83D257A3-7244-46C4-9BC2-FA7F65CEF171}">
      <dgm:prSet custT="1"/>
      <dgm:spPr>
        <a:solidFill>
          <a:schemeClr val="accent6">
            <a:lumMod val="40000"/>
            <a:lumOff val="60000"/>
            <a:alpha val="90000"/>
          </a:schemeClr>
        </a:solidFill>
      </dgm:spPr>
      <dgm:t>
        <a:bodyPr/>
        <a:lstStyle/>
        <a:p>
          <a:r>
            <a:rPr lang="pt-PT" sz="1400" smtClean="0">
              <a:latin typeface="Verdana" panose="020b0604030504040204" pitchFamily="34" charset="0"/>
            </a:rPr>
            <a:t>«Adaptações» com justificação científica</a:t>
          </a:r>
          <a:endParaRPr lang="pt-PT" sz="1400">
            <a:latin typeface="Verdana" panose="020b0604030504040204" pitchFamily="34" charset="0"/>
            <a:ea typeface="Verdana" panose="020b0604030504040204" pitchFamily="34" charset="0"/>
            <a:cs typeface="Verdana" panose="020b0604030504040204" pitchFamily="34" charset="0"/>
          </a:endParaRPr>
        </a:p>
      </dgm:t>
    </dgm:pt>
    <dgm:pt modelId="{1B5F66C5-4D02-4CAF-9B5A-468749F39CED}" type="sibTrans" cxnId="{E111B214-FB28-4833-B749-D49622F438A2}">
      <dgm:prSet custT="1"/>
      <dgm:spPr/>
      <dgm:t>
        <a:bodyPr/>
        <a:lstStyle/>
        <a:p>
          <a:endParaRPr lang="en-GB" sz="3200"/>
        </a:p>
      </dgm:t>
    </dgm:pt>
    <dgm:pt modelId="{673030CD-A27C-4132-90DC-54B7C58C802D}" type="sibTrans" cxnId="{D6E6EDBB-7A47-48F9-98F6-8612307C8B19}">
      <dgm:prSet custT="1"/>
      <dgm:spPr/>
      <dgm:t>
        <a:bodyPr/>
        <a:lstStyle/>
        <a:p>
          <a:endParaRPr lang="en-GB" sz="3200"/>
        </a:p>
      </dgm:t>
    </dgm:pt>
    <dgm:pt modelId="{E2421874-007E-4BDA-9DA8-CFB28C4F9430}" type="pres">
      <dgm:prSet presAssocID="{338E22CB-6183-41EB-85B4-9EAC46B03F76}" presName="diagram">
        <dgm:presLayoutVars>
          <dgm:chPref val="1"/>
          <dgm:dir/>
          <dgm:animOne val="branch"/>
          <dgm:animLvl val="lvl"/>
          <dgm:resizeHandles/>
        </dgm:presLayoutVars>
      </dgm:prSet>
      <dgm:spPr/>
      <dgm:t>
        <a:bodyPr/>
        <a:lstStyle/>
        <a:p>
          <a:endParaRPr lang="en-GB"/>
        </a:p>
      </dgm:t>
    </dgm:pt>
    <dgm:pt modelId="{F2345A57-503A-4081-8F4C-CA763533CB02}" type="pres">
      <dgm:prSet presAssocID="{FE941E0F-420E-4005-B289-110FB9C1A985}" presName="root"/>
      <dgm:spPr/>
      <dgm:t>
        <a:bodyPr/>
        <a:lstStyle/>
        <a:p>
          <a:endParaRPr/>
        </a:p>
      </dgm:t>
    </dgm:pt>
    <dgm:pt modelId="{5CF10A04-CC5F-4C78-9463-C9D4B72F4043}" type="pres">
      <dgm:prSet presAssocID="{FE941E0F-420E-4005-B289-110FB9C1A985}" presName="rootComposite"/>
      <dgm:spPr/>
      <dgm:t>
        <a:bodyPr/>
        <a:lstStyle/>
        <a:p>
          <a:endParaRPr/>
        </a:p>
      </dgm:t>
    </dgm:pt>
    <dgm:pt modelId="{A15EDBF6-FE02-4C9C-A0C7-7D767CBBA66D}" type="pres">
      <dgm:prSet presAssocID="{FE941E0F-420E-4005-B289-110FB9C1A985}" presName="rootText" presStyleLbl="node1" presStyleCnt="4"/>
      <dgm:spPr/>
      <dgm:t>
        <a:bodyPr/>
        <a:lstStyle/>
        <a:p>
          <a:endParaRPr lang="en-GB"/>
        </a:p>
      </dgm:t>
    </dgm:pt>
    <dgm:pt modelId="{F0CBF1C1-2135-4EDE-9DCC-B144B5FC5616}" type="pres">
      <dgm:prSet presAssocID="{FE941E0F-420E-4005-B289-110FB9C1A985}" presName="rootConnector" presStyleLbl="node1" presStyleCnt="4"/>
      <dgm:spPr/>
      <dgm:t>
        <a:bodyPr/>
        <a:lstStyle/>
        <a:p>
          <a:endParaRPr lang="en-GB"/>
        </a:p>
      </dgm:t>
    </dgm:pt>
    <dgm:pt modelId="{4E63C0C7-2F36-4EDF-9ECA-47C3259434E1}" type="pres">
      <dgm:prSet presAssocID="{FE941E0F-420E-4005-B289-110FB9C1A985}" presName="childShape"/>
      <dgm:spPr/>
      <dgm:t>
        <a:bodyPr/>
        <a:lstStyle/>
        <a:p>
          <a:endParaRPr/>
        </a:p>
      </dgm:t>
    </dgm:pt>
    <dgm:pt modelId="{2F8C9534-749A-4DF2-AE5A-D48F17B6E856}" type="pres">
      <dgm:prSet presAssocID="{0D980F13-CB0A-4728-8E26-28E5B433E3CE}" presName="Name13" presStyleLbl="parChTrans1D2" presStyleCnt="10"/>
      <dgm:spPr/>
      <dgm:t>
        <a:bodyPr/>
        <a:lstStyle/>
        <a:p>
          <a:endParaRPr lang="en-GB"/>
        </a:p>
      </dgm:t>
    </dgm:pt>
    <dgm:pt modelId="{634ADB22-9B44-42FB-BBE1-CED1483FCDD5}" type="pres">
      <dgm:prSet presAssocID="{F8A5F2FF-45C2-4EF3-BEB2-AAC879A364B0}" presName="childText" presStyleLbl="bgAcc1" presStyleCnt="10">
        <dgm:presLayoutVars>
          <dgm:bulletEnabled val="1"/>
        </dgm:presLayoutVars>
      </dgm:prSet>
      <dgm:spPr/>
      <dgm:t>
        <a:bodyPr/>
        <a:lstStyle/>
        <a:p>
          <a:endParaRPr lang="en-GB"/>
        </a:p>
      </dgm:t>
    </dgm:pt>
    <dgm:pt modelId="{53269413-F9EE-486A-B309-2795CDA128AB}" type="pres">
      <dgm:prSet presAssocID="{CA8A6D92-1454-4AA1-82FB-BAF09689B010}" presName="Name13" presStyleLbl="parChTrans1D2" presStyleIdx="1" presStyleCnt="10"/>
      <dgm:spPr/>
      <dgm:t>
        <a:bodyPr/>
        <a:lstStyle/>
        <a:p>
          <a:endParaRPr lang="en-GB"/>
        </a:p>
      </dgm:t>
    </dgm:pt>
    <dgm:pt modelId="{B7B05FCF-A648-4DC3-8B1E-9B9AE44A737C}" type="pres">
      <dgm:prSet presAssocID="{DE984226-2EC7-4F70-88AF-CA9704757F77}" presName="childText" presStyleLbl="bgAcc1" presStyleIdx="1" presStyleCnt="10" custScaleX="109332">
        <dgm:presLayoutVars>
          <dgm:bulletEnabled val="1"/>
        </dgm:presLayoutVars>
      </dgm:prSet>
      <dgm:spPr/>
      <dgm:t>
        <a:bodyPr/>
        <a:lstStyle/>
        <a:p>
          <a:endParaRPr lang="en-GB"/>
        </a:p>
      </dgm:t>
    </dgm:pt>
    <dgm:pt modelId="{5F34E415-27FB-4A7C-81E2-5457C9CEA0C5}" type="pres">
      <dgm:prSet presAssocID="{FAE49CD1-DE1E-4A50-8FC1-F3A4C59FDE14}" presName="Name13" presStyleLbl="parChTrans1D2" presStyleIdx="2" presStyleCnt="10"/>
      <dgm:spPr/>
      <dgm:t>
        <a:bodyPr/>
        <a:lstStyle/>
        <a:p>
          <a:endParaRPr lang="en-GB"/>
        </a:p>
      </dgm:t>
    </dgm:pt>
    <dgm:pt modelId="{AB7BA3DF-80BD-48AE-B20E-3D9EF6BFBAD9}" type="pres">
      <dgm:prSet presAssocID="{8C871FAD-806E-4831-BC94-DCA2B9F26FE9}" presName="childText" presStyleLbl="bgAcc1" presStyleIdx="2" presStyleCnt="10">
        <dgm:presLayoutVars>
          <dgm:bulletEnabled val="1"/>
        </dgm:presLayoutVars>
      </dgm:prSet>
      <dgm:spPr/>
      <dgm:t>
        <a:bodyPr/>
        <a:lstStyle/>
        <a:p>
          <a:endParaRPr lang="en-GB"/>
        </a:p>
      </dgm:t>
    </dgm:pt>
    <dgm:pt modelId="{F5B2E41B-4297-4AA6-B4DF-7F5F1F3627ED}" type="pres">
      <dgm:prSet presAssocID="{2D943747-3746-4494-A0EF-EA5CB02BE6FC}" presName="root"/>
      <dgm:spPr/>
      <dgm:t>
        <a:bodyPr/>
        <a:lstStyle/>
        <a:p>
          <a:endParaRPr/>
        </a:p>
      </dgm:t>
    </dgm:pt>
    <dgm:pt modelId="{669434E8-4538-48A3-909B-0E7003100ABD}" type="pres">
      <dgm:prSet presAssocID="{2D943747-3746-4494-A0EF-EA5CB02BE6FC}" presName="rootComposite"/>
      <dgm:spPr/>
      <dgm:t>
        <a:bodyPr/>
        <a:lstStyle/>
        <a:p>
          <a:endParaRPr/>
        </a:p>
      </dgm:t>
    </dgm:pt>
    <dgm:pt modelId="{53E1FCA5-D7A2-42F4-B409-6E5F13FBEF41}" type="pres">
      <dgm:prSet presAssocID="{2D943747-3746-4494-A0EF-EA5CB02BE6FC}" presName="rootText" presStyleLbl="node1" presStyleIdx="1" presStyleCnt="4"/>
      <dgm:spPr/>
      <dgm:t>
        <a:bodyPr/>
        <a:lstStyle/>
        <a:p>
          <a:endParaRPr lang="en-GB"/>
        </a:p>
      </dgm:t>
    </dgm:pt>
    <dgm:pt modelId="{9F8668BD-8E82-4AB2-A130-8EFB9690D65C}" type="pres">
      <dgm:prSet presAssocID="{2D943747-3746-4494-A0EF-EA5CB02BE6FC}" presName="rootConnector" presStyleLbl="node1" presStyleIdx="1" presStyleCnt="4"/>
      <dgm:spPr/>
      <dgm:t>
        <a:bodyPr/>
        <a:lstStyle/>
        <a:p>
          <a:endParaRPr lang="en-GB"/>
        </a:p>
      </dgm:t>
    </dgm:pt>
    <dgm:pt modelId="{040C5289-1CC7-45DE-AF98-A3E6F49DB1A8}" type="pres">
      <dgm:prSet presAssocID="{2D943747-3746-4494-A0EF-EA5CB02BE6FC}" presName="childShape"/>
      <dgm:spPr/>
      <dgm:t>
        <a:bodyPr/>
        <a:lstStyle/>
        <a:p>
          <a:endParaRPr/>
        </a:p>
      </dgm:t>
    </dgm:pt>
    <dgm:pt modelId="{01FBCF82-D3D4-410B-AD0C-8809C5D2DB35}" type="pres">
      <dgm:prSet presAssocID="{32581EBA-3719-4B10-BAE8-F9A8D85595CC}" presName="Name13" presStyleLbl="parChTrans1D2" presStyleIdx="3" presStyleCnt="10"/>
      <dgm:spPr/>
      <dgm:t>
        <a:bodyPr/>
        <a:lstStyle/>
        <a:p>
          <a:endParaRPr lang="en-GB"/>
        </a:p>
      </dgm:t>
    </dgm:pt>
    <dgm:pt modelId="{C8DA6307-BD7B-4910-9C46-28A3F13AE746}" type="pres">
      <dgm:prSet presAssocID="{538DEB54-D30F-48D1-9A8E-93F52517B604}" presName="childText" presStyleLbl="bgAcc1" presStyleIdx="3" presStyleCnt="10">
        <dgm:presLayoutVars>
          <dgm:bulletEnabled val="1"/>
        </dgm:presLayoutVars>
      </dgm:prSet>
      <dgm:spPr/>
      <dgm:t>
        <a:bodyPr/>
        <a:lstStyle/>
        <a:p>
          <a:endParaRPr lang="en-GB"/>
        </a:p>
      </dgm:t>
    </dgm:pt>
    <dgm:pt modelId="{A1D33120-CC2A-4F57-8441-27771D345548}" type="pres">
      <dgm:prSet presAssocID="{F1A4BF27-D14F-43F1-8AD7-B6FFCDA39599}" presName="Name13" presStyleLbl="parChTrans1D2" presStyleIdx="4" presStyleCnt="10"/>
      <dgm:spPr/>
      <dgm:t>
        <a:bodyPr/>
        <a:lstStyle/>
        <a:p>
          <a:endParaRPr lang="en-GB"/>
        </a:p>
      </dgm:t>
    </dgm:pt>
    <dgm:pt modelId="{18512463-26A6-47AF-92E6-EF85674082FE}" type="pres">
      <dgm:prSet presAssocID="{A5A56DBB-B9A6-46C4-949C-4655B6F2ABFC}" presName="childText" presStyleLbl="bgAcc1" presStyleIdx="4" presStyleCnt="10" custScaleY="172991">
        <dgm:presLayoutVars>
          <dgm:bulletEnabled val="1"/>
        </dgm:presLayoutVars>
      </dgm:prSet>
      <dgm:spPr/>
      <dgm:t>
        <a:bodyPr/>
        <a:lstStyle/>
        <a:p>
          <a:endParaRPr lang="en-GB"/>
        </a:p>
      </dgm:t>
    </dgm:pt>
    <dgm:pt modelId="{5256A14C-B4D9-4008-9487-09688FE6850D}" type="pres">
      <dgm:prSet presAssocID="{B2D0523F-F5A0-4560-9C2F-DC81EF578341}" presName="root"/>
      <dgm:spPr/>
      <dgm:t>
        <a:bodyPr/>
        <a:lstStyle/>
        <a:p>
          <a:endParaRPr/>
        </a:p>
      </dgm:t>
    </dgm:pt>
    <dgm:pt modelId="{F6C66FAD-26FF-48F2-B9C0-00444B334559}" type="pres">
      <dgm:prSet presAssocID="{B2D0523F-F5A0-4560-9C2F-DC81EF578341}" presName="rootComposite"/>
      <dgm:spPr/>
      <dgm:t>
        <a:bodyPr/>
        <a:lstStyle/>
        <a:p>
          <a:endParaRPr/>
        </a:p>
      </dgm:t>
    </dgm:pt>
    <dgm:pt modelId="{BF08C423-0B8E-4363-AA36-B7DCB0C0F10A}" type="pres">
      <dgm:prSet presAssocID="{B2D0523F-F5A0-4560-9C2F-DC81EF578341}" presName="rootText" presStyleLbl="node1" presStyleIdx="2" presStyleCnt="4"/>
      <dgm:spPr/>
      <dgm:t>
        <a:bodyPr/>
        <a:lstStyle/>
        <a:p>
          <a:endParaRPr lang="en-GB"/>
        </a:p>
      </dgm:t>
    </dgm:pt>
    <dgm:pt modelId="{74F61177-2A92-4155-BB94-5807F5C5A628}" type="pres">
      <dgm:prSet presAssocID="{B2D0523F-F5A0-4560-9C2F-DC81EF578341}" presName="rootConnector" presStyleLbl="node1" presStyleIdx="2" presStyleCnt="4"/>
      <dgm:spPr/>
      <dgm:t>
        <a:bodyPr/>
        <a:lstStyle/>
        <a:p>
          <a:endParaRPr lang="en-GB"/>
        </a:p>
      </dgm:t>
    </dgm:pt>
    <dgm:pt modelId="{5415E3E0-1D04-49D5-A88E-E667EDA1BF63}" type="pres">
      <dgm:prSet presAssocID="{B2D0523F-F5A0-4560-9C2F-DC81EF578341}" presName="childShape"/>
      <dgm:spPr/>
      <dgm:t>
        <a:bodyPr/>
        <a:lstStyle/>
        <a:p>
          <a:endParaRPr/>
        </a:p>
      </dgm:t>
    </dgm:pt>
    <dgm:pt modelId="{59407B1F-0ABE-4621-ADDC-6F7E6956143B}" type="pres">
      <dgm:prSet presAssocID="{A9741A3E-4DB6-4DA5-A361-95FA8AA5B2BB}" presName="Name13" presStyleLbl="parChTrans1D2" presStyleIdx="5" presStyleCnt="10"/>
      <dgm:spPr/>
      <dgm:t>
        <a:bodyPr/>
        <a:lstStyle/>
        <a:p>
          <a:endParaRPr lang="en-GB"/>
        </a:p>
      </dgm:t>
    </dgm:pt>
    <dgm:pt modelId="{035831F8-DF5D-4EBB-911C-6B29987A80C1}" type="pres">
      <dgm:prSet presAssocID="{5A64BF9F-6548-4059-B610-BEDCC15389F0}" presName="childText" presStyleLbl="bgAcc1" presStyleIdx="5" presStyleCnt="10">
        <dgm:presLayoutVars>
          <dgm:bulletEnabled val="1"/>
        </dgm:presLayoutVars>
      </dgm:prSet>
      <dgm:spPr/>
      <dgm:t>
        <a:bodyPr/>
        <a:lstStyle/>
        <a:p>
          <a:endParaRPr lang="en-GB"/>
        </a:p>
      </dgm:t>
    </dgm:pt>
    <dgm:pt modelId="{B85D5417-B9D9-4859-A6DA-F9112D092BCA}" type="pres">
      <dgm:prSet presAssocID="{7AC3373A-DFD4-4AF3-A00F-D72490409661}" presName="Name13" presStyleLbl="parChTrans1D2" presStyleIdx="6" presStyleCnt="10"/>
      <dgm:spPr/>
      <dgm:t>
        <a:bodyPr/>
        <a:lstStyle/>
        <a:p>
          <a:endParaRPr lang="en-GB"/>
        </a:p>
      </dgm:t>
    </dgm:pt>
    <dgm:pt modelId="{0AD7A803-681E-4991-85A8-4B93F2F2A6AA}" type="pres">
      <dgm:prSet presAssocID="{530516F0-8840-4A58-A937-C972AFAED8FB}" presName="childText" presStyleLbl="bgAcc1" presStyleIdx="6" presStyleCnt="10">
        <dgm:presLayoutVars>
          <dgm:bulletEnabled val="1"/>
        </dgm:presLayoutVars>
      </dgm:prSet>
      <dgm:spPr/>
      <dgm:t>
        <a:bodyPr/>
        <a:lstStyle/>
        <a:p>
          <a:endParaRPr lang="en-GB"/>
        </a:p>
      </dgm:t>
    </dgm:pt>
    <dgm:pt modelId="{0632E95A-8914-49FE-974C-2CBD716E9498}" type="pres">
      <dgm:prSet presAssocID="{0F565C66-7E9A-43A8-9B77-E40A6D1B21C7}" presName="Name13" presStyleLbl="parChTrans1D2" presStyleIdx="7" presStyleCnt="10"/>
      <dgm:spPr/>
      <dgm:t>
        <a:bodyPr/>
        <a:lstStyle/>
        <a:p>
          <a:endParaRPr lang="en-GB"/>
        </a:p>
      </dgm:t>
    </dgm:pt>
    <dgm:pt modelId="{9DE26D10-8FB1-4668-973B-104FF14F66F5}" type="pres">
      <dgm:prSet presAssocID="{C0BB1446-BF4B-406C-AD2A-FE6E9ABC197B}" presName="childText" presStyleLbl="bgAcc1" presStyleIdx="7" presStyleCnt="10">
        <dgm:presLayoutVars>
          <dgm:bulletEnabled val="1"/>
        </dgm:presLayoutVars>
      </dgm:prSet>
      <dgm:spPr/>
      <dgm:t>
        <a:bodyPr/>
        <a:lstStyle/>
        <a:p>
          <a:endParaRPr lang="en-GB"/>
        </a:p>
      </dgm:t>
    </dgm:pt>
    <dgm:pt modelId="{A8B8A5BC-6A36-4F95-AF16-F079073F613E}" type="pres">
      <dgm:prSet presAssocID="{BE96009B-84EA-4AED-B9F9-74E6999B28FE}" presName="root"/>
      <dgm:spPr/>
      <dgm:t>
        <a:bodyPr/>
        <a:lstStyle/>
        <a:p>
          <a:endParaRPr/>
        </a:p>
      </dgm:t>
    </dgm:pt>
    <dgm:pt modelId="{D8E1B5D4-0D08-4725-ADE6-6720FF3D6386}" type="pres">
      <dgm:prSet presAssocID="{BE96009B-84EA-4AED-B9F9-74E6999B28FE}" presName="rootComposite"/>
      <dgm:spPr/>
      <dgm:t>
        <a:bodyPr/>
        <a:lstStyle/>
        <a:p>
          <a:endParaRPr/>
        </a:p>
      </dgm:t>
    </dgm:pt>
    <dgm:pt modelId="{4FB404ED-7101-44C4-8984-EC1E35728206}" type="pres">
      <dgm:prSet presAssocID="{BE96009B-84EA-4AED-B9F9-74E6999B28FE}" presName="rootText" presStyleLbl="node1" presStyleIdx="3" presStyleCnt="4"/>
      <dgm:spPr/>
      <dgm:t>
        <a:bodyPr/>
        <a:lstStyle/>
        <a:p>
          <a:endParaRPr lang="en-GB"/>
        </a:p>
      </dgm:t>
    </dgm:pt>
    <dgm:pt modelId="{73CA7EA8-819C-4CD0-A716-AB287467978B}" type="pres">
      <dgm:prSet presAssocID="{BE96009B-84EA-4AED-B9F9-74E6999B28FE}" presName="rootConnector" presStyleLbl="node1" presStyleIdx="3" presStyleCnt="4"/>
      <dgm:spPr/>
      <dgm:t>
        <a:bodyPr/>
        <a:lstStyle/>
        <a:p>
          <a:endParaRPr lang="en-GB"/>
        </a:p>
      </dgm:t>
    </dgm:pt>
    <dgm:pt modelId="{19A68DBB-0029-445B-BCA5-6CD2FFD10F75}" type="pres">
      <dgm:prSet presAssocID="{BE96009B-84EA-4AED-B9F9-74E6999B28FE}" presName="childShape"/>
      <dgm:spPr/>
      <dgm:t>
        <a:bodyPr/>
        <a:lstStyle/>
        <a:p>
          <a:endParaRPr/>
        </a:p>
      </dgm:t>
    </dgm:pt>
    <dgm:pt modelId="{833EDD7E-D6E8-4C51-A42C-57194D0FF62D}" type="pres">
      <dgm:prSet presAssocID="{26820061-B137-41B6-8F1B-E34BC6EAA382}" presName="Name13" presStyleLbl="parChTrans1D2" presStyleIdx="8" presStyleCnt="10"/>
      <dgm:spPr/>
      <dgm:t>
        <a:bodyPr/>
        <a:lstStyle/>
        <a:p>
          <a:endParaRPr lang="en-GB"/>
        </a:p>
      </dgm:t>
    </dgm:pt>
    <dgm:pt modelId="{83EC3F1D-4A9B-496F-BCDF-7370CE5073FB}" type="pres">
      <dgm:prSet presAssocID="{B503786A-C96A-44C1-81CD-90EB12F68A52}" presName="childText" presStyleLbl="bgAcc1" presStyleIdx="8" presStyleCnt="10">
        <dgm:presLayoutVars>
          <dgm:bulletEnabled val="1"/>
        </dgm:presLayoutVars>
      </dgm:prSet>
      <dgm:spPr/>
      <dgm:t>
        <a:bodyPr/>
        <a:lstStyle/>
        <a:p>
          <a:endParaRPr lang="en-GB"/>
        </a:p>
      </dgm:t>
    </dgm:pt>
    <dgm:pt modelId="{2C89CAEE-F6E7-477E-B9AC-2406D241AA23}" type="pres">
      <dgm:prSet presAssocID="{E8A77C39-31C9-487D-A569-42D925758792}" presName="Name13" presStyleLbl="parChTrans1D2" presStyleIdx="9" presStyleCnt="10"/>
      <dgm:spPr/>
      <dgm:t>
        <a:bodyPr/>
        <a:lstStyle/>
        <a:p>
          <a:endParaRPr lang="en-GB"/>
        </a:p>
      </dgm:t>
    </dgm:pt>
    <dgm:pt modelId="{67C1CE69-F445-47D2-B34A-AB9FD8702893}" type="pres">
      <dgm:prSet presAssocID="{83D257A3-7244-46C4-9BC2-FA7F65CEF171}" presName="childText" presStyleLbl="bgAcc1" presStyleIdx="9" presStyleCnt="10">
        <dgm:presLayoutVars>
          <dgm:bulletEnabled val="1"/>
        </dgm:presLayoutVars>
      </dgm:prSet>
      <dgm:spPr/>
      <dgm:t>
        <a:bodyPr/>
        <a:lstStyle/>
        <a:p>
          <a:endParaRPr lang="en-GB"/>
        </a:p>
      </dgm:t>
    </dgm:pt>
  </dgm:ptLst>
  <dgm:cxnLst>
    <dgm:cxn modelId="{84D00F14-8CC0-43FA-B2BF-92E3D8B86494}" srcId="{338E22CB-6183-41EB-85B4-9EAC46B03F76}" destId="{FE941E0F-420E-4005-B289-110FB9C1A985}" srcOrd="0" destOrd="0" parTransId="{1E33CC59-C98B-47C6-BD40-2BE4C1AD09F9}" sibTransId="{1DF11DB7-DE4A-4302-81CD-D85B4393513B}"/>
    <dgm:cxn modelId="{F54DF131-5154-4435-9FE7-2393B7141E73}" srcId="{FE941E0F-420E-4005-B289-110FB9C1A985}" destId="{F8A5F2FF-45C2-4EF3-BEB2-AAC879A364B0}" srcOrd="0" destOrd="0" parTransId="{0D980F13-CB0A-4728-8E26-28E5B433E3CE}" sibTransId="{AA4236E9-8C41-4538-B428-A25C6CC4FEBA}"/>
    <dgm:cxn modelId="{ADDAEF77-02E8-4816-9CFD-6DEC47D653B2}" srcId="{FE941E0F-420E-4005-B289-110FB9C1A985}" destId="{DE984226-2EC7-4F70-88AF-CA9704757F77}" srcOrd="1" destOrd="0" parTransId="{CA8A6D92-1454-4AA1-82FB-BAF09689B010}" sibTransId="{EF5041A3-172D-47F1-A535-36127EDDA958}"/>
    <dgm:cxn modelId="{01C9B079-4994-4C0F-9206-2F588F2333B9}" srcId="{FE941E0F-420E-4005-B289-110FB9C1A985}" destId="{8C871FAD-806E-4831-BC94-DCA2B9F26FE9}" srcOrd="2" destOrd="0" parTransId="{FAE49CD1-DE1E-4A50-8FC1-F3A4C59FDE14}" sibTransId="{AB954818-14E5-4869-9C73-EBABD3D636F0}"/>
    <dgm:cxn modelId="{406FC810-D209-4414-9CE3-B0E2AEE1F304}" srcId="{338E22CB-6183-41EB-85B4-9EAC46B03F76}" destId="{2D943747-3746-4494-A0EF-EA5CB02BE6FC}" srcOrd="1" destOrd="0" parTransId="{2928204D-332D-4DE8-992D-69156AF0A175}" sibTransId="{92A1FB3D-070D-487B-9CC5-1B1F017C4F63}"/>
    <dgm:cxn modelId="{27595B8A-7882-44A0-9633-97363937EEFF}" srcId="{2D943747-3746-4494-A0EF-EA5CB02BE6FC}" destId="{538DEB54-D30F-48D1-9A8E-93F52517B604}" srcOrd="0" destOrd="0" parTransId="{32581EBA-3719-4B10-BAE8-F9A8D85595CC}" sibTransId="{967DE963-2639-4DF5-9EA9-525D89C73A0E}"/>
    <dgm:cxn modelId="{D0CADD9E-3C67-4D3D-8C59-971F7F092AEF}" srcId="{2D943747-3746-4494-A0EF-EA5CB02BE6FC}" destId="{A5A56DBB-B9A6-46C4-949C-4655B6F2ABFC}" srcOrd="1" destOrd="0" parTransId="{F1A4BF27-D14F-43F1-8AD7-B6FFCDA39599}" sibTransId="{1EC8D981-1D12-4F91-B607-3AE26055DC1D}"/>
    <dgm:cxn modelId="{4E3E7FB5-74B2-4DCD-ACF8-AC2BCFBF5354}" srcId="{338E22CB-6183-41EB-85B4-9EAC46B03F76}" destId="{B2D0523F-F5A0-4560-9C2F-DC81EF578341}" srcOrd="2" destOrd="0" parTransId="{0B7DC7AE-1B8C-4B9E-AF41-E1398CE079A5}" sibTransId="{808718EE-2413-47E2-AA1C-438F6507379D}"/>
    <dgm:cxn modelId="{514BC3AA-C7DF-4C94-A5E8-FD490DCB6B3C}" srcId="{B2D0523F-F5A0-4560-9C2F-DC81EF578341}" destId="{5A64BF9F-6548-4059-B610-BEDCC15389F0}" srcOrd="0" destOrd="0" parTransId="{A9741A3E-4DB6-4DA5-A361-95FA8AA5B2BB}" sibTransId="{E58F6FC3-D1A6-4596-90F3-6A0A3C60DF68}"/>
    <dgm:cxn modelId="{D4DDC2AF-BF45-47CB-A0C4-0901721D4E6C}" srcId="{B2D0523F-F5A0-4560-9C2F-DC81EF578341}" destId="{530516F0-8840-4A58-A937-C972AFAED8FB}" srcOrd="1" destOrd="0" parTransId="{7AC3373A-DFD4-4AF3-A00F-D72490409661}" sibTransId="{E741FB25-A52E-422F-A4DC-C780651F9113}"/>
    <dgm:cxn modelId="{72B08492-9D04-41FA-A5B0-7170148A825C}" srcId="{B2D0523F-F5A0-4560-9C2F-DC81EF578341}" destId="{C0BB1446-BF4B-406C-AD2A-FE6E9ABC197B}" srcOrd="2" destOrd="0" parTransId="{0F565C66-7E9A-43A8-9B77-E40A6D1B21C7}" sibTransId="{C658E703-E820-4331-A149-74E44AB4C245}"/>
    <dgm:cxn modelId="{D6E6EDBB-7A47-48F9-98F6-8612307C8B19}" srcId="{338E22CB-6183-41EB-85B4-9EAC46B03F76}" destId="{BE96009B-84EA-4AED-B9F9-74E6999B28FE}" srcOrd="3" destOrd="0" parTransId="{EC932BEF-36A1-4078-B31F-F72AC10A4FDC}" sibTransId="{673030CD-A27C-4132-90DC-54B7C58C802D}"/>
    <dgm:cxn modelId="{BF13A982-1268-4474-A65F-A7B3F4DE816C}" srcId="{BE96009B-84EA-4AED-B9F9-74E6999B28FE}" destId="{B503786A-C96A-44C1-81CD-90EB12F68A52}" srcOrd="0" destOrd="0" parTransId="{26820061-B137-41B6-8F1B-E34BC6EAA382}" sibTransId="{06AD4CEA-A02D-4BD4-B2B3-CB7EE14E0027}"/>
    <dgm:cxn modelId="{E111B214-FB28-4833-B749-D49622F438A2}" srcId="{BE96009B-84EA-4AED-B9F9-74E6999B28FE}" destId="{83D257A3-7244-46C4-9BC2-FA7F65CEF171}" srcOrd="1" destOrd="0" parTransId="{E8A77C39-31C9-487D-A569-42D925758792}" sibTransId="{1B5F66C5-4D02-4CAF-9B5A-468749F39CED}"/>
    <dgm:cxn modelId="{6E2C452E-2A2F-451D-8D10-C043E6ABE788}" type="presOf" srcId="{338E22CB-6183-41EB-85B4-9EAC46B03F76}" destId="{E2421874-007E-4BDA-9DA8-CFB28C4F9430}" srcOrd="0" destOrd="0" presId="urn:microsoft.com/office/officeart/2005/8/layout/hierarchy3"/>
    <dgm:cxn modelId="{19C357D5-C42E-4359-A085-BB3C1C3785BF}" type="presParOf" srcId="{E2421874-007E-4BDA-9DA8-CFB28C4F9430}" destId="{F2345A57-503A-4081-8F4C-CA763533CB02}" srcOrd="0" destOrd="0" presId="urn:microsoft.com/office/officeart/2005/8/layout/hierarchy3"/>
    <dgm:cxn modelId="{AB4295E0-23E7-47C0-B17D-5A03E371B291}" type="presParOf" srcId="{F2345A57-503A-4081-8F4C-CA763533CB02}" destId="{5CF10A04-CC5F-4C78-9463-C9D4B72F4043}" srcOrd="0" destOrd="0" presId="urn:microsoft.com/office/officeart/2005/8/layout/hierarchy3"/>
    <dgm:cxn modelId="{B4F9EFDA-0A94-4C6E-A044-A67167634608}" type="presParOf" srcId="{5CF10A04-CC5F-4C78-9463-C9D4B72F4043}" destId="{A15EDBF6-FE02-4C9C-A0C7-7D767CBBA66D}" srcOrd="0" destOrd="0" presId="urn:microsoft.com/office/officeart/2005/8/layout/hierarchy3"/>
    <dgm:cxn modelId="{4D6064DE-BB06-4CD4-8901-F5275630BDFD}" type="presOf" srcId="{FE941E0F-420E-4005-B289-110FB9C1A985}" destId="{A15EDBF6-FE02-4C9C-A0C7-7D767CBBA66D}" srcOrd="0" destOrd="0" presId="urn:microsoft.com/office/officeart/2005/8/layout/hierarchy3"/>
    <dgm:cxn modelId="{87090A7F-A2B2-4463-A345-6F9D13E82318}" type="presParOf" srcId="{5CF10A04-CC5F-4C78-9463-C9D4B72F4043}" destId="{F0CBF1C1-2135-4EDE-9DCC-B144B5FC5616}" srcOrd="1" destOrd="0" presId="urn:microsoft.com/office/officeart/2005/8/layout/hierarchy3"/>
    <dgm:cxn modelId="{0EBAB763-DC6D-4E1D-922C-98B35783DFCA}" type="presOf" srcId="{FE941E0F-420E-4005-B289-110FB9C1A985}" destId="{F0CBF1C1-2135-4EDE-9DCC-B144B5FC5616}" srcOrd="1" destOrd="0" presId="urn:microsoft.com/office/officeart/2005/8/layout/hierarchy3"/>
    <dgm:cxn modelId="{5847C8EC-A137-421F-AC55-86E70A28AD2B}" type="presParOf" srcId="{F2345A57-503A-4081-8F4C-CA763533CB02}" destId="{4E63C0C7-2F36-4EDF-9ECA-47C3259434E1}" srcOrd="1" destOrd="0" presId="urn:microsoft.com/office/officeart/2005/8/layout/hierarchy3"/>
    <dgm:cxn modelId="{B83B12E3-3FC1-400E-A0D7-82F052D7F1CD}" type="presParOf" srcId="{4E63C0C7-2F36-4EDF-9ECA-47C3259434E1}" destId="{2F8C9534-749A-4DF2-AE5A-D48F17B6E856}" srcOrd="0" destOrd="0" presId="urn:microsoft.com/office/officeart/2005/8/layout/hierarchy3"/>
    <dgm:cxn modelId="{3D687D9F-D4FD-4639-B4BC-5CA20842950F}" type="presOf" srcId="{0D980F13-CB0A-4728-8E26-28E5B433E3CE}" destId="{2F8C9534-749A-4DF2-AE5A-D48F17B6E856}" srcOrd="0" destOrd="0" presId="urn:microsoft.com/office/officeart/2005/8/layout/hierarchy3"/>
    <dgm:cxn modelId="{D9F89A29-30FE-4D5F-B374-1D3480E6101D}" type="presParOf" srcId="{4E63C0C7-2F36-4EDF-9ECA-47C3259434E1}" destId="{634ADB22-9B44-42FB-BBE1-CED1483FCDD5}" srcOrd="1" destOrd="0" presId="urn:microsoft.com/office/officeart/2005/8/layout/hierarchy3"/>
    <dgm:cxn modelId="{FCCB3159-9C59-4EB5-BB7B-A1CE50769D15}" type="presOf" srcId="{F8A5F2FF-45C2-4EF3-BEB2-AAC879A364B0}" destId="{634ADB22-9B44-42FB-BBE1-CED1483FCDD5}" srcOrd="0" destOrd="0" presId="urn:microsoft.com/office/officeart/2005/8/layout/hierarchy3"/>
    <dgm:cxn modelId="{FFEDA8DC-9585-4BE1-A4F4-4E6C582D3E10}" type="presParOf" srcId="{4E63C0C7-2F36-4EDF-9ECA-47C3259434E1}" destId="{53269413-F9EE-486A-B309-2795CDA128AB}" srcOrd="2" destOrd="0" presId="urn:microsoft.com/office/officeart/2005/8/layout/hierarchy3"/>
    <dgm:cxn modelId="{92701565-DD1D-4B1A-B2E7-C844C23E090D}" type="presOf" srcId="{CA8A6D92-1454-4AA1-82FB-BAF09689B010}" destId="{53269413-F9EE-486A-B309-2795CDA128AB}" srcOrd="0" destOrd="0" presId="urn:microsoft.com/office/officeart/2005/8/layout/hierarchy3"/>
    <dgm:cxn modelId="{12EF2141-D343-46C8-9346-04AD55ED361E}" type="presParOf" srcId="{4E63C0C7-2F36-4EDF-9ECA-47C3259434E1}" destId="{B7B05FCF-A648-4DC3-8B1E-9B9AE44A737C}" srcOrd="3" destOrd="0" presId="urn:microsoft.com/office/officeart/2005/8/layout/hierarchy3"/>
    <dgm:cxn modelId="{A4B0101C-6241-4732-8D66-B53CE42CAE07}" type="presOf" srcId="{DE984226-2EC7-4F70-88AF-CA9704757F77}" destId="{B7B05FCF-A648-4DC3-8B1E-9B9AE44A737C}" srcOrd="0" destOrd="0" presId="urn:microsoft.com/office/officeart/2005/8/layout/hierarchy3"/>
    <dgm:cxn modelId="{524F0F57-86DA-4CF6-9AEC-BB39E378286C}" type="presParOf" srcId="{4E63C0C7-2F36-4EDF-9ECA-47C3259434E1}" destId="{5F34E415-27FB-4A7C-81E2-5457C9CEA0C5}" srcOrd="4" destOrd="0" presId="urn:microsoft.com/office/officeart/2005/8/layout/hierarchy3"/>
    <dgm:cxn modelId="{DE1A81BB-B392-4892-B502-20A2DB016552}" type="presOf" srcId="{FAE49CD1-DE1E-4A50-8FC1-F3A4C59FDE14}" destId="{5F34E415-27FB-4A7C-81E2-5457C9CEA0C5}" srcOrd="0" destOrd="0" presId="urn:microsoft.com/office/officeart/2005/8/layout/hierarchy3"/>
    <dgm:cxn modelId="{563D45FF-654D-4673-B6F8-731BA77CB020}" type="presParOf" srcId="{4E63C0C7-2F36-4EDF-9ECA-47C3259434E1}" destId="{AB7BA3DF-80BD-48AE-B20E-3D9EF6BFBAD9}" srcOrd="5" destOrd="0" presId="urn:microsoft.com/office/officeart/2005/8/layout/hierarchy3"/>
    <dgm:cxn modelId="{7D508933-49FD-4CC6-BD68-6B0AB34A5E4C}" type="presOf" srcId="{8C871FAD-806E-4831-BC94-DCA2B9F26FE9}" destId="{AB7BA3DF-80BD-48AE-B20E-3D9EF6BFBAD9}" srcOrd="0" destOrd="0" presId="urn:microsoft.com/office/officeart/2005/8/layout/hierarchy3"/>
    <dgm:cxn modelId="{C7181B55-B4E1-4A1E-9367-3C9A69CC3A4B}" type="presParOf" srcId="{E2421874-007E-4BDA-9DA8-CFB28C4F9430}" destId="{F5B2E41B-4297-4AA6-B4DF-7F5F1F3627ED}" srcOrd="1" destOrd="0" presId="urn:microsoft.com/office/officeart/2005/8/layout/hierarchy3"/>
    <dgm:cxn modelId="{A512E390-39A2-49B1-8AE5-D931F2D18AF3}" type="presParOf" srcId="{F5B2E41B-4297-4AA6-B4DF-7F5F1F3627ED}" destId="{669434E8-4538-48A3-909B-0E7003100ABD}" srcOrd="0" destOrd="0" presId="urn:microsoft.com/office/officeart/2005/8/layout/hierarchy3"/>
    <dgm:cxn modelId="{8BDBD9B5-F9B2-47EA-B1D1-0489259D96E1}" type="presParOf" srcId="{669434E8-4538-48A3-909B-0E7003100ABD}" destId="{53E1FCA5-D7A2-42F4-B409-6E5F13FBEF41}" srcOrd="0" destOrd="0" presId="urn:microsoft.com/office/officeart/2005/8/layout/hierarchy3"/>
    <dgm:cxn modelId="{6C885577-202C-41A6-8679-12AA9965B7A5}" type="presOf" srcId="{2D943747-3746-4494-A0EF-EA5CB02BE6FC}" destId="{53E1FCA5-D7A2-42F4-B409-6E5F13FBEF41}" srcOrd="0" destOrd="0" presId="urn:microsoft.com/office/officeart/2005/8/layout/hierarchy3"/>
    <dgm:cxn modelId="{956BA05A-C03E-4ADA-95C4-6B932388AB13}" type="presParOf" srcId="{669434E8-4538-48A3-909B-0E7003100ABD}" destId="{9F8668BD-8E82-4AB2-A130-8EFB9690D65C}" srcOrd="1" destOrd="0" presId="urn:microsoft.com/office/officeart/2005/8/layout/hierarchy3"/>
    <dgm:cxn modelId="{34B28468-BB2F-46BC-AD68-467D58DA9E0D}" type="presOf" srcId="{2D943747-3746-4494-A0EF-EA5CB02BE6FC}" destId="{9F8668BD-8E82-4AB2-A130-8EFB9690D65C}" srcOrd="1" destOrd="0" presId="urn:microsoft.com/office/officeart/2005/8/layout/hierarchy3"/>
    <dgm:cxn modelId="{E3E9F163-13C8-4157-972A-52F9FE95193B}" type="presParOf" srcId="{F5B2E41B-4297-4AA6-B4DF-7F5F1F3627ED}" destId="{040C5289-1CC7-45DE-AF98-A3E6F49DB1A8}" srcOrd="1" destOrd="0" presId="urn:microsoft.com/office/officeart/2005/8/layout/hierarchy3"/>
    <dgm:cxn modelId="{E9101E77-FE4D-4010-9A02-8B0A1E0994EF}" type="presParOf" srcId="{040C5289-1CC7-45DE-AF98-A3E6F49DB1A8}" destId="{01FBCF82-D3D4-410B-AD0C-8809C5D2DB35}" srcOrd="0" destOrd="0" presId="urn:microsoft.com/office/officeart/2005/8/layout/hierarchy3"/>
    <dgm:cxn modelId="{233D2416-2A8B-452E-9C72-84716C508B9D}" type="presOf" srcId="{32581EBA-3719-4B10-BAE8-F9A8D85595CC}" destId="{01FBCF82-D3D4-410B-AD0C-8809C5D2DB35}" srcOrd="0" destOrd="0" presId="urn:microsoft.com/office/officeart/2005/8/layout/hierarchy3"/>
    <dgm:cxn modelId="{D094F775-697F-4E5A-A549-2F828C6FE15E}" type="presParOf" srcId="{040C5289-1CC7-45DE-AF98-A3E6F49DB1A8}" destId="{C8DA6307-BD7B-4910-9C46-28A3F13AE746}" srcOrd="1" destOrd="0" presId="urn:microsoft.com/office/officeart/2005/8/layout/hierarchy3"/>
    <dgm:cxn modelId="{5E01E2B0-0DBE-4CE6-8409-59025B6A5216}" type="presOf" srcId="{538DEB54-D30F-48D1-9A8E-93F52517B604}" destId="{C8DA6307-BD7B-4910-9C46-28A3F13AE746}" srcOrd="0" destOrd="0" presId="urn:microsoft.com/office/officeart/2005/8/layout/hierarchy3"/>
    <dgm:cxn modelId="{1A42B4B0-3670-4BCA-9C86-38E78320C9C8}" type="presParOf" srcId="{040C5289-1CC7-45DE-AF98-A3E6F49DB1A8}" destId="{A1D33120-CC2A-4F57-8441-27771D345548}" srcOrd="2" destOrd="0" presId="urn:microsoft.com/office/officeart/2005/8/layout/hierarchy3"/>
    <dgm:cxn modelId="{AAC5EE04-A911-43D8-B9D6-C1FCB7D23B51}" type="presOf" srcId="{F1A4BF27-D14F-43F1-8AD7-B6FFCDA39599}" destId="{A1D33120-CC2A-4F57-8441-27771D345548}" srcOrd="0" destOrd="0" presId="urn:microsoft.com/office/officeart/2005/8/layout/hierarchy3"/>
    <dgm:cxn modelId="{52CB68A9-FE0A-4CF4-94CF-5C4476B8CECE}" type="presParOf" srcId="{040C5289-1CC7-45DE-AF98-A3E6F49DB1A8}" destId="{18512463-26A6-47AF-92E6-EF85674082FE}" srcOrd="3" destOrd="0" presId="urn:microsoft.com/office/officeart/2005/8/layout/hierarchy3"/>
    <dgm:cxn modelId="{AA1CF4E3-5507-4482-8D16-C9BDDEEA89D1}" type="presOf" srcId="{A5A56DBB-B9A6-46C4-949C-4655B6F2ABFC}" destId="{18512463-26A6-47AF-92E6-EF85674082FE}" srcOrd="0" destOrd="0" presId="urn:microsoft.com/office/officeart/2005/8/layout/hierarchy3"/>
    <dgm:cxn modelId="{E7E3FB5B-FC2E-4044-A275-8E6E245BE004}" type="presParOf" srcId="{E2421874-007E-4BDA-9DA8-CFB28C4F9430}" destId="{5256A14C-B4D9-4008-9487-09688FE6850D}" srcOrd="2" destOrd="0" presId="urn:microsoft.com/office/officeart/2005/8/layout/hierarchy3"/>
    <dgm:cxn modelId="{1069C57C-89D5-4D53-8345-C65B04C86C51}" type="presParOf" srcId="{5256A14C-B4D9-4008-9487-09688FE6850D}" destId="{F6C66FAD-26FF-48F2-B9C0-00444B334559}" srcOrd="0" destOrd="0" presId="urn:microsoft.com/office/officeart/2005/8/layout/hierarchy3"/>
    <dgm:cxn modelId="{CAC4404E-B73F-4A52-9B19-7E3E0C6687E6}" type="presParOf" srcId="{F6C66FAD-26FF-48F2-B9C0-00444B334559}" destId="{BF08C423-0B8E-4363-AA36-B7DCB0C0F10A}" srcOrd="0" destOrd="0" presId="urn:microsoft.com/office/officeart/2005/8/layout/hierarchy3"/>
    <dgm:cxn modelId="{C23572F4-2AE2-4A7A-AB8F-6966ED15EF08}" type="presOf" srcId="{B2D0523F-F5A0-4560-9C2F-DC81EF578341}" destId="{BF08C423-0B8E-4363-AA36-B7DCB0C0F10A}" srcOrd="0" destOrd="0" presId="urn:microsoft.com/office/officeart/2005/8/layout/hierarchy3"/>
    <dgm:cxn modelId="{805C5544-2918-4017-82CF-5BB532FD477D}" type="presParOf" srcId="{F6C66FAD-26FF-48F2-B9C0-00444B334559}" destId="{74F61177-2A92-4155-BB94-5807F5C5A628}" srcOrd="1" destOrd="0" presId="urn:microsoft.com/office/officeart/2005/8/layout/hierarchy3"/>
    <dgm:cxn modelId="{56270E76-872D-4D2D-B93B-4C19F3116ECD}" type="presOf" srcId="{B2D0523F-F5A0-4560-9C2F-DC81EF578341}" destId="{74F61177-2A92-4155-BB94-5807F5C5A628}" srcOrd="1" destOrd="0" presId="urn:microsoft.com/office/officeart/2005/8/layout/hierarchy3"/>
    <dgm:cxn modelId="{35ED2AF9-78A3-4AD0-BE0E-AD6B684BDF6E}" type="presParOf" srcId="{5256A14C-B4D9-4008-9487-09688FE6850D}" destId="{5415E3E0-1D04-49D5-A88E-E667EDA1BF63}" srcOrd="1" destOrd="0" presId="urn:microsoft.com/office/officeart/2005/8/layout/hierarchy3"/>
    <dgm:cxn modelId="{B0BA0631-857B-40A6-A13E-01C53DBE082F}" type="presParOf" srcId="{5415E3E0-1D04-49D5-A88E-E667EDA1BF63}" destId="{59407B1F-0ABE-4621-ADDC-6F7E6956143B}" srcOrd="0" destOrd="0" presId="urn:microsoft.com/office/officeart/2005/8/layout/hierarchy3"/>
    <dgm:cxn modelId="{EC0775CB-F662-49D2-A6A6-D9CBC2830940}" type="presOf" srcId="{A9741A3E-4DB6-4DA5-A361-95FA8AA5B2BB}" destId="{59407B1F-0ABE-4621-ADDC-6F7E6956143B}" srcOrd="0" destOrd="0" presId="urn:microsoft.com/office/officeart/2005/8/layout/hierarchy3"/>
    <dgm:cxn modelId="{334EBCB9-8DBE-4FA7-B588-3C50A16479D2}" type="presParOf" srcId="{5415E3E0-1D04-49D5-A88E-E667EDA1BF63}" destId="{035831F8-DF5D-4EBB-911C-6B29987A80C1}" srcOrd="1" destOrd="0" presId="urn:microsoft.com/office/officeart/2005/8/layout/hierarchy3"/>
    <dgm:cxn modelId="{738080F5-BAB2-43DC-82CB-F3B0D76D9279}" type="presOf" srcId="{5A64BF9F-6548-4059-B610-BEDCC15389F0}" destId="{035831F8-DF5D-4EBB-911C-6B29987A80C1}" srcOrd="0" destOrd="0" presId="urn:microsoft.com/office/officeart/2005/8/layout/hierarchy3"/>
    <dgm:cxn modelId="{DF0100A3-F8A8-4F4A-84F5-BE5864835794}" type="presParOf" srcId="{5415E3E0-1D04-49D5-A88E-E667EDA1BF63}" destId="{B85D5417-B9D9-4859-A6DA-F9112D092BCA}" srcOrd="2" destOrd="0" presId="urn:microsoft.com/office/officeart/2005/8/layout/hierarchy3"/>
    <dgm:cxn modelId="{C47221F5-CBD1-4F4A-8399-ABB2B82D85CE}" type="presOf" srcId="{7AC3373A-DFD4-4AF3-A00F-D72490409661}" destId="{B85D5417-B9D9-4859-A6DA-F9112D092BCA}" srcOrd="0" destOrd="0" presId="urn:microsoft.com/office/officeart/2005/8/layout/hierarchy3"/>
    <dgm:cxn modelId="{4B672E21-AB6C-43AA-BB18-160B6480D53A}" type="presParOf" srcId="{5415E3E0-1D04-49D5-A88E-E667EDA1BF63}" destId="{0AD7A803-681E-4991-85A8-4B93F2F2A6AA}" srcOrd="3" destOrd="0" presId="urn:microsoft.com/office/officeart/2005/8/layout/hierarchy3"/>
    <dgm:cxn modelId="{757DA683-99D3-4423-B3D2-A02290EE2E08}" type="presOf" srcId="{530516F0-8840-4A58-A937-C972AFAED8FB}" destId="{0AD7A803-681E-4991-85A8-4B93F2F2A6AA}" srcOrd="0" destOrd="0" presId="urn:microsoft.com/office/officeart/2005/8/layout/hierarchy3"/>
    <dgm:cxn modelId="{EDFF4FBC-644C-485E-AE59-249F2AD83920}" type="presParOf" srcId="{5415E3E0-1D04-49D5-A88E-E667EDA1BF63}" destId="{0632E95A-8914-49FE-974C-2CBD716E9498}" srcOrd="4" destOrd="0" presId="urn:microsoft.com/office/officeart/2005/8/layout/hierarchy3"/>
    <dgm:cxn modelId="{7C7AE921-B7F1-491B-920E-704A7FCD4A8E}" type="presOf" srcId="{0F565C66-7E9A-43A8-9B77-E40A6D1B21C7}" destId="{0632E95A-8914-49FE-974C-2CBD716E9498}" srcOrd="0" destOrd="0" presId="urn:microsoft.com/office/officeart/2005/8/layout/hierarchy3"/>
    <dgm:cxn modelId="{AC538E9B-FBD8-40D6-BDFD-54947326F4A3}" type="presParOf" srcId="{5415E3E0-1D04-49D5-A88E-E667EDA1BF63}" destId="{9DE26D10-8FB1-4668-973B-104FF14F66F5}" srcOrd="5" destOrd="0" presId="urn:microsoft.com/office/officeart/2005/8/layout/hierarchy3"/>
    <dgm:cxn modelId="{E6DB5581-D7E9-4510-8096-0DAE3CE144E7}" type="presOf" srcId="{C0BB1446-BF4B-406C-AD2A-FE6E9ABC197B}" destId="{9DE26D10-8FB1-4668-973B-104FF14F66F5}" srcOrd="0" destOrd="0" presId="urn:microsoft.com/office/officeart/2005/8/layout/hierarchy3"/>
    <dgm:cxn modelId="{3264FD53-45C9-4E37-8A2B-C884788835F4}" type="presParOf" srcId="{E2421874-007E-4BDA-9DA8-CFB28C4F9430}" destId="{A8B8A5BC-6A36-4F95-AF16-F079073F613E}" srcOrd="3" destOrd="0" presId="urn:microsoft.com/office/officeart/2005/8/layout/hierarchy3"/>
    <dgm:cxn modelId="{46D0634A-6D15-49D5-A75A-3856CABE1F38}" type="presParOf" srcId="{A8B8A5BC-6A36-4F95-AF16-F079073F613E}" destId="{D8E1B5D4-0D08-4725-ADE6-6720FF3D6386}" srcOrd="0" destOrd="0" presId="urn:microsoft.com/office/officeart/2005/8/layout/hierarchy3"/>
    <dgm:cxn modelId="{B9D4D727-3D4E-4F48-94EA-AE0B32FACFB9}" type="presParOf" srcId="{D8E1B5D4-0D08-4725-ADE6-6720FF3D6386}" destId="{4FB404ED-7101-44C4-8984-EC1E35728206}" srcOrd="0" destOrd="0" presId="urn:microsoft.com/office/officeart/2005/8/layout/hierarchy3"/>
    <dgm:cxn modelId="{013DD485-6F68-4C0F-A757-95DE6FF8E388}" type="presOf" srcId="{BE96009B-84EA-4AED-B9F9-74E6999B28FE}" destId="{4FB404ED-7101-44C4-8984-EC1E35728206}" srcOrd="0" destOrd="0" presId="urn:microsoft.com/office/officeart/2005/8/layout/hierarchy3"/>
    <dgm:cxn modelId="{69D280BC-E99C-4F1E-9A04-A9F4A5D89AA6}" type="presParOf" srcId="{D8E1B5D4-0D08-4725-ADE6-6720FF3D6386}" destId="{73CA7EA8-819C-4CD0-A716-AB287467978B}" srcOrd="1" destOrd="0" presId="urn:microsoft.com/office/officeart/2005/8/layout/hierarchy3"/>
    <dgm:cxn modelId="{84365230-A4DF-4A3E-9341-6C7DC1D9C2FA}" type="presOf" srcId="{BE96009B-84EA-4AED-B9F9-74E6999B28FE}" destId="{73CA7EA8-819C-4CD0-A716-AB287467978B}" srcOrd="1" destOrd="0" presId="urn:microsoft.com/office/officeart/2005/8/layout/hierarchy3"/>
    <dgm:cxn modelId="{B1729D44-4ACB-4A44-8C4A-C3176E9DDA15}" type="presParOf" srcId="{A8B8A5BC-6A36-4F95-AF16-F079073F613E}" destId="{19A68DBB-0029-445B-BCA5-6CD2FFD10F75}" srcOrd="1" destOrd="0" presId="urn:microsoft.com/office/officeart/2005/8/layout/hierarchy3"/>
    <dgm:cxn modelId="{27178819-A851-40FC-B467-230187E2B469}" type="presParOf" srcId="{19A68DBB-0029-445B-BCA5-6CD2FFD10F75}" destId="{833EDD7E-D6E8-4C51-A42C-57194D0FF62D}" srcOrd="0" destOrd="0" presId="urn:microsoft.com/office/officeart/2005/8/layout/hierarchy3"/>
    <dgm:cxn modelId="{E6C7603F-0CD7-4D88-933B-64C27B3D3DE9}" type="presOf" srcId="{26820061-B137-41B6-8F1B-E34BC6EAA382}" destId="{833EDD7E-D6E8-4C51-A42C-57194D0FF62D}" srcOrd="0" destOrd="0" presId="urn:microsoft.com/office/officeart/2005/8/layout/hierarchy3"/>
    <dgm:cxn modelId="{17FFD0B3-3C00-48AF-8103-A340437E62B0}" type="presParOf" srcId="{19A68DBB-0029-445B-BCA5-6CD2FFD10F75}" destId="{83EC3F1D-4A9B-496F-BCDF-7370CE5073FB}" srcOrd="1" destOrd="0" presId="urn:microsoft.com/office/officeart/2005/8/layout/hierarchy3"/>
    <dgm:cxn modelId="{8BB1A6F4-5917-4B2D-9D94-18153E9470C4}" type="presOf" srcId="{B503786A-C96A-44C1-81CD-90EB12F68A52}" destId="{83EC3F1D-4A9B-496F-BCDF-7370CE5073FB}" srcOrd="0" destOrd="0" presId="urn:microsoft.com/office/officeart/2005/8/layout/hierarchy3"/>
    <dgm:cxn modelId="{564B220F-0E8B-4EDC-A6CC-9C987D7F8AE9}" type="presParOf" srcId="{19A68DBB-0029-445B-BCA5-6CD2FFD10F75}" destId="{2C89CAEE-F6E7-477E-B9AC-2406D241AA23}" srcOrd="2" destOrd="0" presId="urn:microsoft.com/office/officeart/2005/8/layout/hierarchy3"/>
    <dgm:cxn modelId="{7A3BDCA6-CF62-4A69-A872-FFA876F6D8D2}" type="presOf" srcId="{E8A77C39-31C9-487D-A569-42D925758792}" destId="{2C89CAEE-F6E7-477E-B9AC-2406D241AA23}" srcOrd="0" destOrd="0" presId="urn:microsoft.com/office/officeart/2005/8/layout/hierarchy3"/>
    <dgm:cxn modelId="{38A29FB0-9981-48AE-AAD4-70CB5EB872DC}" type="presParOf" srcId="{19A68DBB-0029-445B-BCA5-6CD2FFD10F75}" destId="{67C1CE69-F445-47D2-B34A-AB9FD8702893}" srcOrd="3" destOrd="0" presId="urn:microsoft.com/office/officeart/2005/8/layout/hierarchy3"/>
    <dgm:cxn modelId="{4003390F-9E03-4BD9-AABB-D13EB85A2156}" type="presOf" srcId="{83D257A3-7244-46C4-9BC2-FA7F65CEF171}" destId="{67C1CE69-F445-47D2-B34A-AB9FD8702893}" srcOrd="0" destOrd="0" presId="urn:microsoft.com/office/officeart/2005/8/layout/hierarchy3"/>
  </dgm:cxnLst>
  <dgm:bg/>
  <dgm:whole/>
  <dgm:extLst>
    <a:ext uri="http://schemas.microsoft.com/office/drawing/2008/diagram">
      <dsp:dataModelExt xmlns:dsp="http://schemas.microsoft.com/office/drawing/2008/diagram" relId="rId3" minVer="http://schemas.openxmlformats.org/drawingml/2006/main"/>
    </a:ext>
  </dgm:extLst>
</dgm:dataModel>
</file>

<file path=ppt/diagrams/data2.xml><?xml version="1.0" encoding="utf-8"?>
<dgm:dataModel xmlns:a="http://schemas.openxmlformats.org/drawingml/2006/main" xmlns:r="http://schemas.openxmlformats.org/officeDocument/2006/relationships" xmlns:dgm="http://schemas.openxmlformats.org/drawingml/2006/diagram">
  <dgm:ptLst>
    <dgm:pt modelId="{FF45395A-4FFA-4367-A451-B3D1F5767E8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GB"/>
        </a:p>
      </dgm:t>
    </dgm:pt>
    <dgm:pt modelId="{E2F234C1-122D-41F7-BD4C-44F0699DDC03}" type="parTrans" cxnId="{12C49C28-A7E1-4754-AD9A-7E33582FAC19}">
      <dgm:prSet/>
      <dgm:spPr/>
      <dgm:t>
        <a:bodyPr/>
        <a:lstStyle/>
        <a:p>
          <a:endParaRPr lang="en-GB"/>
        </a:p>
      </dgm:t>
    </dgm:pt>
    <dgm:pt modelId="{5F944A07-A8E9-4AF4-A610-181E782A1BD9}">
      <dgm:prSet/>
      <dgm:spPr/>
      <dgm:t>
        <a:bodyPr/>
        <a:lstStyle/>
        <a:p>
          <a:r>
            <a:rPr lang="pt-PT" smtClean="0">
              <a:latin typeface="Verdana" panose="020b0604030504040204" pitchFamily="34" charset="0"/>
            </a:rPr>
            <a:t>Dados de uma substância semelhante - Interpolação</a:t>
          </a:r>
          <a:endParaRPr lang="pt-PT">
            <a:latin typeface="Verdana" panose="020b0604030504040204" pitchFamily="34" charset="0"/>
            <a:ea typeface="Verdana" panose="020b0604030504040204" pitchFamily="34" charset="0"/>
            <a:cs typeface="Verdana" panose="020b0604030504040204" pitchFamily="34" charset="0"/>
          </a:endParaRPr>
        </a:p>
      </dgm:t>
    </dgm:pt>
    <dgm:pt modelId="{80CFC28C-3140-4FD9-9701-923D60B9FDBE}" type="sibTrans" cxnId="{12C49C28-A7E1-4754-AD9A-7E33582FAC19}">
      <dgm:prSet/>
      <dgm:spPr/>
      <dgm:t>
        <a:bodyPr/>
        <a:lstStyle/>
        <a:p>
          <a:endParaRPr lang="en-GB"/>
        </a:p>
      </dgm:t>
    </dgm:pt>
    <dgm:pt modelId="{0FA2218E-B6BA-4668-8DCD-C33EC8AC7A1F}" type="pres">
      <dgm:prSet presAssocID="{FF45395A-4FFA-4367-A451-B3D1F5767E8E}" presName="CompostProcess">
        <dgm:presLayoutVars>
          <dgm:dir/>
          <dgm:resizeHandles val="exact"/>
        </dgm:presLayoutVars>
      </dgm:prSet>
      <dgm:spPr/>
      <dgm:t>
        <a:bodyPr/>
        <a:lstStyle/>
        <a:p>
          <a:endParaRPr lang="en-GB"/>
        </a:p>
      </dgm:t>
    </dgm:pt>
    <dgm:pt modelId="{3CE48B41-0518-458E-8E7C-37CB12048E5F}" type="pres">
      <dgm:prSet presAssocID="{FF45395A-4FFA-4367-A451-B3D1F5767E8E}" presName="arrow" presStyleLbl="bgShp" presStyleCnt="1" custLinFactNeighborX="-8824" custLinFactNeighborY="-30303"/>
      <dgm:spPr/>
      <dgm:t>
        <a:bodyPr/>
        <a:lstStyle/>
        <a:p>
          <a:endParaRPr/>
        </a:p>
      </dgm:t>
    </dgm:pt>
    <dgm:pt modelId="{2037BE5C-F520-4C6F-AE68-3B9A84D783C2}" type="pres">
      <dgm:prSet presAssocID="{FF45395A-4FFA-4367-A451-B3D1F5767E8E}" presName="linearProcess"/>
      <dgm:spPr/>
      <dgm:t>
        <a:bodyPr/>
        <a:lstStyle/>
        <a:p>
          <a:endParaRPr/>
        </a:p>
      </dgm:t>
    </dgm:pt>
    <dgm:pt modelId="{C427F13F-5D87-405F-A261-6AD42C22A50D}" type="pres">
      <dgm:prSet presAssocID="{5F944A07-A8E9-4AF4-A610-181E782A1BD9}" presName="textNode" presStyleLbl="node1" presStyleCnt="1" custScaleX="90927" custScaleY="67070" custLinFactNeighborX="-29438">
        <dgm:presLayoutVars>
          <dgm:bulletEnabled val="1"/>
        </dgm:presLayoutVars>
      </dgm:prSet>
      <dgm:spPr/>
      <dgm:t>
        <a:bodyPr/>
        <a:lstStyle/>
        <a:p>
          <a:endParaRPr lang="en-GB"/>
        </a:p>
      </dgm:t>
    </dgm:pt>
  </dgm:ptLst>
  <dgm:cxnLst>
    <dgm:cxn modelId="{12C49C28-A7E1-4754-AD9A-7E33582FAC19}" srcId="{FF45395A-4FFA-4367-A451-B3D1F5767E8E}" destId="{5F944A07-A8E9-4AF4-A610-181E782A1BD9}" srcOrd="0" destOrd="0" parTransId="{E2F234C1-122D-41F7-BD4C-44F0699DDC03}" sibTransId="{80CFC28C-3140-4FD9-9701-923D60B9FDBE}"/>
    <dgm:cxn modelId="{556700D0-F8DD-4F9D-BB89-EB3D182B21A6}" type="presOf" srcId="{FF45395A-4FFA-4367-A451-B3D1F5767E8E}" destId="{0FA2218E-B6BA-4668-8DCD-C33EC8AC7A1F}" srcOrd="0" destOrd="0" presId="urn:microsoft.com/office/officeart/2005/8/layout/hProcess9"/>
    <dgm:cxn modelId="{D60CB83E-043C-43C9-9EDF-5A541F96BF40}" type="presParOf" srcId="{0FA2218E-B6BA-4668-8DCD-C33EC8AC7A1F}" destId="{3CE48B41-0518-458E-8E7C-37CB12048E5F}" srcOrd="0" destOrd="0" presId="urn:microsoft.com/office/officeart/2005/8/layout/hProcess9"/>
    <dgm:cxn modelId="{E5C0DB71-AC5B-4517-BE4E-0EAF55990CE1}" type="presParOf" srcId="{0FA2218E-B6BA-4668-8DCD-C33EC8AC7A1F}" destId="{2037BE5C-F520-4C6F-AE68-3B9A84D783C2}" srcOrd="1" destOrd="0" presId="urn:microsoft.com/office/officeart/2005/8/layout/hProcess9"/>
    <dgm:cxn modelId="{B21FC55B-FCDD-4F08-8135-0DE431F19B57}" type="presParOf" srcId="{2037BE5C-F520-4C6F-AE68-3B9A84D783C2}" destId="{C427F13F-5D87-405F-A261-6AD42C22A50D}" srcOrd="0" destOrd="0" presId="urn:microsoft.com/office/officeart/2005/8/layout/hProcess9"/>
    <dgm:cxn modelId="{6A09B1AE-4E4E-4059-9ED7-5B2C7873114E}" type="presOf" srcId="{5F944A07-A8E9-4AF4-A610-181E782A1BD9}" destId="{C427F13F-5D87-405F-A261-6AD42C22A50D}" srcOrd="0" destOrd="0" presId="urn:microsoft.com/office/officeart/2005/8/layout/hProcess9"/>
  </dgm:cxnLst>
  <dgm:bg/>
  <dgm:whole/>
  <dgm:extLst>
    <a:ext uri="http://schemas.microsoft.com/office/drawing/2008/diagram">
      <dsp:dataModelExt xmlns:dsp="http://schemas.microsoft.com/office/drawing/2008/diagram" relId="rId4" minVer="http://schemas.openxmlformats.org/drawingml/2006/main"/>
    </a:ext>
  </dgm:extLst>
</dgm:dataModel>
</file>

<file path=ppt/diagrams/data3.xml><?xml version="1.0" encoding="utf-8"?>
<dgm:dataModel xmlns:a="http://schemas.openxmlformats.org/drawingml/2006/main" xmlns:r="http://schemas.openxmlformats.org/officeDocument/2006/relationships" xmlns:dgm="http://schemas.openxmlformats.org/drawingml/2006/diagram">
  <dgm:ptLst>
    <dgm:pt modelId="{338E22CB-6183-41EB-85B4-9EAC46B03F76}"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GB"/>
        </a:p>
      </dgm:t>
    </dgm:pt>
    <dgm:pt modelId="{1E33CC59-C98B-47C6-BD40-2BE4C1AD09F9}" type="parTrans" cxnId="{881E7D68-850B-45C0-98CC-2AAB3DA4E7AC}">
      <dgm:prSet custT="1"/>
      <dgm:spPr/>
      <dgm:t>
        <a:bodyPr/>
        <a:lstStyle/>
        <a:p>
          <a:endParaRPr lang="en-GB" sz="3200"/>
        </a:p>
      </dgm:t>
    </dgm:pt>
    <dgm:pt modelId="{FE941E0F-420E-4005-B289-110FB9C1A985}">
      <dgm:prSet custT="1"/>
      <dgm:spPr>
        <a:solidFill>
          <a:srgbClr val="008BC8"/>
        </a:solidFill>
      </dgm:spPr>
      <dgm:t>
        <a:bodyPr/>
        <a:lstStyle/>
        <a:p>
          <a:pPr rtl="0"/>
          <a:r>
            <a:rPr lang="pt-PT" sz="2200" b="1" smtClean="0">
              <a:latin typeface="Verdana" panose="020b0604030504040204" pitchFamily="34" charset="0"/>
            </a:rPr>
            <a:t>Recolha informações sobre como a sua substância é utilizada na sua cadeia de abastecimento</a:t>
          </a:r>
          <a:endParaRPr lang="pt-PT" sz="2200" b="1">
            <a:latin typeface="Verdana" panose="020b0604030504040204" pitchFamily="34" charset="0"/>
            <a:ea typeface="Verdana" panose="020b0604030504040204" pitchFamily="34" charset="0"/>
            <a:cs typeface="Verdana" panose="020b0604030504040204" pitchFamily="34" charset="0"/>
          </a:endParaRPr>
        </a:p>
      </dgm:t>
    </dgm:pt>
    <dgm:pt modelId="{531BE07E-1F3A-473A-9A17-792A137F3957}" type="parTrans" cxnId="{21BD7F00-9C7C-4FFE-A607-5574316F828F}">
      <dgm:prSet/>
      <dgm:spPr/>
      <dgm:t>
        <a:bodyPr/>
        <a:lstStyle/>
        <a:p>
          <a:endParaRPr lang="en-GB"/>
        </a:p>
      </dgm:t>
    </dgm:pt>
    <dgm:pt modelId="{0016A580-5B68-41C0-B420-8CDFE49553B7}">
      <dgm:prSet custT="1"/>
      <dgm:spPr>
        <a:solidFill>
          <a:srgbClr val="D7EFFA">
            <a:alpha val="89804"/>
          </a:srgbClr>
        </a:solidFill>
      </dgm:spPr>
      <dgm:t>
        <a:bodyPr/>
        <a:lstStyle/>
        <a:p>
          <a:pPr>
            <a:lnSpc>
              <a:spcPct val="100000"/>
            </a:lnSpc>
            <a:spcAft>
              <a:spcPct val="0"/>
            </a:spcAft>
          </a:pPr>
          <a:r>
            <a:rPr lang="pt-PT" sz="1200" b="1" smtClean="0">
              <a:latin typeface="Verdana" panose="020b0604030504040204" pitchFamily="34" charset="0"/>
              <a:ea typeface="Verdana" panose="020b0604030504040204" pitchFamily="34" charset="0"/>
              <a:cs typeface="Verdana" panose="020b0604030504040204" pitchFamily="34" charset="0"/>
            </a:rPr>
            <a:t>Mapas de utilizações do setor</a:t>
          </a:r>
          <a:br>
            <a:rPr lang="pt-PT" sz="1200" b="1" smtClean="0">
              <a:latin typeface="Verdana" panose="020b0604030504040204" pitchFamily="34" charset="0"/>
              <a:ea typeface="Verdana" panose="020b0604030504040204" pitchFamily="34" charset="0"/>
              <a:cs typeface="Verdana" panose="020b0604030504040204" pitchFamily="34" charset="0"/>
            </a:rPr>
          </a:br>
          <a:r>
            <a:rPr lang="pt-PT" sz="1200" b="1" smtClean="0">
              <a:latin typeface="Verdana" panose="020b0604030504040204" pitchFamily="34" charset="0"/>
            </a:rPr>
            <a:t>=</a:t>
          </a:r>
          <a:r>
            <a:rPr lang="pt-PT" sz="1200" smtClean="0">
              <a:latin typeface="Verdana" panose="020b0604030504040204" pitchFamily="34" charset="0"/>
            </a:rPr>
            <a:t> principal fonte para utilizações típicas/condições de utilização</a:t>
          </a:r>
          <a:endParaRPr lang="pt-PT" sz="1200">
            <a:latin typeface="Verdana" panose="020b0604030504040204" pitchFamily="34" charset="0"/>
            <a:ea typeface="Verdana" panose="020b0604030504040204" pitchFamily="34" charset="0"/>
            <a:cs typeface="Verdana" panose="020b0604030504040204" pitchFamily="34" charset="0"/>
          </a:endParaRPr>
        </a:p>
      </dgm:t>
    </dgm:pt>
    <dgm:pt modelId="{DD44889A-D278-47A0-B2E6-E4F4742E30EC}" type="sibTrans" cxnId="{21BD7F00-9C7C-4FFE-A607-5574316F828F}">
      <dgm:prSet/>
      <dgm:spPr/>
      <dgm:t>
        <a:bodyPr/>
        <a:lstStyle/>
        <a:p>
          <a:endParaRPr lang="en-GB"/>
        </a:p>
      </dgm:t>
    </dgm:pt>
    <dgm:pt modelId="{0D980F13-CB0A-4728-8E26-28E5B433E3CE}" type="parTrans" cxnId="{90D0692A-CF31-4144-BF41-C32A59BA5A2E}">
      <dgm:prSet/>
      <dgm:spPr/>
      <dgm:t>
        <a:bodyPr/>
        <a:lstStyle/>
        <a:p>
          <a:endParaRPr lang="en-GB"/>
        </a:p>
      </dgm:t>
    </dgm:pt>
    <dgm:pt modelId="{F8A5F2FF-45C2-4EF3-BEB2-AAC879A364B0}">
      <dgm:prSet custT="1"/>
      <dgm:spPr>
        <a:solidFill>
          <a:srgbClr val="D7EFFA">
            <a:alpha val="89804"/>
          </a:srgbClr>
        </a:solidFill>
      </dgm:spPr>
      <dgm:t>
        <a:bodyPr/>
        <a:lstStyle/>
        <a:p>
          <a:r>
            <a:rPr lang="pt-PT" sz="1800" smtClean="0">
              <a:latin typeface="Verdana" panose="020b0604030504040204" pitchFamily="34" charset="0"/>
            </a:rPr>
            <a:t>Dados internos da sua empresa</a:t>
          </a:r>
          <a:endParaRPr lang="pt-PT" sz="1800">
            <a:latin typeface="Verdana" panose="020b0604030504040204" pitchFamily="34" charset="0"/>
            <a:ea typeface="Verdana" panose="020b0604030504040204" pitchFamily="34" charset="0"/>
            <a:cs typeface="Verdana" panose="020b0604030504040204" pitchFamily="34" charset="0"/>
          </a:endParaRPr>
        </a:p>
      </dgm:t>
    </dgm:pt>
    <dgm:pt modelId="{AA4236E9-8C41-4538-B428-A25C6CC4FEBA}" type="sibTrans" cxnId="{90D0692A-CF31-4144-BF41-C32A59BA5A2E}">
      <dgm:prSet/>
      <dgm:spPr/>
      <dgm:t>
        <a:bodyPr/>
        <a:lstStyle/>
        <a:p>
          <a:endParaRPr lang="en-GB"/>
        </a:p>
      </dgm:t>
    </dgm:pt>
    <dgm:pt modelId="{CA8A6D92-1454-4AA1-82FB-BAF09689B010}" type="parTrans" cxnId="{CB81D86F-29FC-469B-940D-5525E3A1CA53}">
      <dgm:prSet custT="1"/>
      <dgm:spPr/>
      <dgm:t>
        <a:bodyPr/>
        <a:lstStyle/>
        <a:p>
          <a:endParaRPr lang="en-GB" sz="3200"/>
        </a:p>
      </dgm:t>
    </dgm:pt>
    <dgm:pt modelId="{DE984226-2EC7-4F70-88AF-CA9704757F77}">
      <dgm:prSet custT="1"/>
      <dgm:spPr>
        <a:solidFill>
          <a:srgbClr val="D7EFFA">
            <a:alpha val="89804"/>
          </a:srgbClr>
        </a:solidFill>
      </dgm:spPr>
      <dgm:t>
        <a:bodyPr/>
        <a:lstStyle/>
        <a:p>
          <a:r>
            <a:rPr lang="pt-PT" sz="1800" smtClean="0">
              <a:latin typeface="Verdana" panose="020b0604030504040204" pitchFamily="34" charset="0"/>
            </a:rPr>
            <a:t>Contacte os seus clientes</a:t>
          </a:r>
          <a:endParaRPr lang="pt-PT" sz="1800">
            <a:latin typeface="Verdana" panose="020b0604030504040204" pitchFamily="34" charset="0"/>
            <a:ea typeface="Verdana" panose="020b0604030504040204" pitchFamily="34" charset="0"/>
            <a:cs typeface="Verdana" panose="020b0604030504040204" pitchFamily="34" charset="0"/>
          </a:endParaRPr>
        </a:p>
      </dgm:t>
    </dgm:pt>
    <dgm:pt modelId="{EF5041A3-172D-47F1-A535-36127EDDA958}" type="sibTrans" cxnId="{CB81D86F-29FC-469B-940D-5525E3A1CA53}">
      <dgm:prSet custT="1"/>
      <dgm:spPr/>
      <dgm:t>
        <a:bodyPr/>
        <a:lstStyle/>
        <a:p>
          <a:endParaRPr lang="en-GB" sz="3200"/>
        </a:p>
      </dgm:t>
    </dgm:pt>
    <dgm:pt modelId="{1DF11DB7-DE4A-4302-81CD-D85B4393513B}" type="sibTrans" cxnId="{881E7D68-850B-45C0-98CC-2AAB3DA4E7AC}">
      <dgm:prSet custT="1"/>
      <dgm:spPr/>
      <dgm:t>
        <a:bodyPr/>
        <a:lstStyle/>
        <a:p>
          <a:endParaRPr lang="en-GB" sz="3200"/>
        </a:p>
      </dgm:t>
    </dgm:pt>
    <dgm:pt modelId="{2928204D-332D-4DE8-992D-69156AF0A175}" type="parTrans" cxnId="{A6485813-8947-4EB2-812B-F2C5274ADC7B}">
      <dgm:prSet custT="1"/>
      <dgm:spPr/>
      <dgm:t>
        <a:bodyPr/>
        <a:lstStyle/>
        <a:p>
          <a:endParaRPr lang="en-GB" sz="3200"/>
        </a:p>
      </dgm:t>
    </dgm:pt>
    <dgm:pt modelId="{2D943747-3746-4494-A0EF-EA5CB02BE6FC}">
      <dgm:prSet custT="1"/>
      <dgm:spPr>
        <a:solidFill>
          <a:srgbClr val="008BC8"/>
        </a:solidFill>
      </dgm:spPr>
      <dgm:t>
        <a:bodyPr/>
        <a:lstStyle/>
        <a:p>
          <a:pPr rtl="0"/>
          <a:r>
            <a:rPr lang="pt-PT" sz="2200" b="1" smtClean="0">
              <a:latin typeface="Verdana" panose="020b0604030504040204" pitchFamily="34" charset="0"/>
            </a:rPr>
            <a:t>Prepare informações para o seu registo</a:t>
          </a:r>
          <a:endParaRPr lang="pt-PT" sz="2200" b="1">
            <a:latin typeface="Verdana" panose="020b0604030504040204" pitchFamily="34" charset="0"/>
            <a:ea typeface="Verdana" panose="020b0604030504040204" pitchFamily="34" charset="0"/>
            <a:cs typeface="Verdana" panose="020b0604030504040204" pitchFamily="34" charset="0"/>
          </a:endParaRPr>
        </a:p>
      </dgm:t>
    </dgm:pt>
    <dgm:pt modelId="{32581EBA-3719-4B10-BAE8-F9A8D85595CC}" type="parTrans" cxnId="{7B469B5E-3BD3-48F0-9187-23B05361957A}">
      <dgm:prSet custT="1"/>
      <dgm:spPr/>
      <dgm:t>
        <a:bodyPr/>
        <a:lstStyle/>
        <a:p>
          <a:endParaRPr lang="en-GB" sz="3200"/>
        </a:p>
      </dgm:t>
    </dgm:pt>
    <dgm:pt modelId="{538DEB54-D30F-48D1-9A8E-93F52517B604}">
      <dgm:prSet custT="1"/>
      <dgm:spPr>
        <a:solidFill>
          <a:srgbClr val="D7EFFA">
            <a:alpha val="90000"/>
          </a:srgbClr>
        </a:solidFill>
      </dgm:spPr>
      <dgm:t>
        <a:bodyPr/>
        <a:lstStyle/>
        <a:p>
          <a:r>
            <a:rPr lang="pt-PT" sz="1800" smtClean="0">
              <a:latin typeface="Verdana" panose="020b0604030504040204" pitchFamily="34" charset="0"/>
            </a:rPr>
            <a:t>Inclua apenas as utilizações reais pertinentes para a sua cadeia de abastecimento</a:t>
          </a:r>
        </a:p>
      </dgm:t>
    </dgm:pt>
    <dgm:pt modelId="{967DE963-2639-4DF5-9EA9-525D89C73A0E}" type="sibTrans" cxnId="{7B469B5E-3BD3-48F0-9187-23B05361957A}">
      <dgm:prSet custT="1"/>
      <dgm:spPr/>
      <dgm:t>
        <a:bodyPr/>
        <a:lstStyle/>
        <a:p>
          <a:endParaRPr lang="en-GB" sz="3200"/>
        </a:p>
      </dgm:t>
    </dgm:pt>
    <dgm:pt modelId="{FC3DCF08-1A6B-498A-A5E5-7AD9FF79D2E1}" type="parTrans" cxnId="{F7FDECE0-9D9B-4409-B592-81506F7E85FB}">
      <dgm:prSet/>
      <dgm:spPr/>
      <dgm:t>
        <a:bodyPr/>
        <a:lstStyle/>
        <a:p>
          <a:endParaRPr lang="en-GB"/>
        </a:p>
      </dgm:t>
    </dgm:pt>
    <dgm:pt modelId="{8875901D-7A2D-406D-B8A8-79A41DAED602}">
      <dgm:prSet custT="1"/>
      <dgm:spPr>
        <a:solidFill>
          <a:srgbClr val="D7EFFA">
            <a:alpha val="90000"/>
          </a:srgbClr>
        </a:solidFill>
      </dgm:spPr>
      <dgm:t>
        <a:bodyPr/>
        <a:lstStyle/>
        <a:p>
          <a:r>
            <a:rPr lang="pt-PT" sz="1800" smtClean="0">
              <a:latin typeface="Verdana" panose="020b0604030504040204" pitchFamily="34" charset="0"/>
            </a:rPr>
            <a:t>Na IUCLID 6,</a:t>
          </a:r>
          <a:br>
            <a:rPr sz="1800">
              <a:latin typeface="Verdana" panose="020b0604030504040204" pitchFamily="34" charset="0"/>
            </a:rPr>
          </a:br>
          <a:r>
            <a:rPr lang="pt-PT" sz="1800" smtClean="0">
              <a:latin typeface="Verdana" panose="020b0604030504040204" pitchFamily="34" charset="0"/>
            </a:rPr>
            <a:t>cada utilização é documentada como um registo separado</a:t>
          </a:r>
        </a:p>
        <a:p>
          <a:endParaRPr lang="pt-PT" sz="1800" smtClean="0">
            <a:latin typeface="Verdana" panose="020b0604030504040204" pitchFamily="34" charset="0"/>
            <a:ea typeface="Verdana" panose="020b0604030504040204" pitchFamily="34" charset="0"/>
            <a:cs typeface="Verdana" panose="020b0604030504040204" pitchFamily="34" charset="0"/>
          </a:endParaRPr>
        </a:p>
      </dgm:t>
    </dgm:pt>
    <dgm:pt modelId="{9FC3B7DD-7338-404C-9558-E232C0155BDD}" type="sibTrans" cxnId="{F7FDECE0-9D9B-4409-B592-81506F7E85FB}">
      <dgm:prSet/>
      <dgm:spPr/>
      <dgm:t>
        <a:bodyPr/>
        <a:lstStyle/>
        <a:p>
          <a:endParaRPr lang="en-GB"/>
        </a:p>
      </dgm:t>
    </dgm:pt>
    <dgm:pt modelId="{92A1FB3D-070D-487B-9CC5-1B1F017C4F63}" type="sibTrans" cxnId="{A6485813-8947-4EB2-812B-F2C5274ADC7B}">
      <dgm:prSet custT="1"/>
      <dgm:spPr/>
      <dgm:t>
        <a:bodyPr/>
        <a:lstStyle/>
        <a:p>
          <a:endParaRPr lang="en-GB" sz="3200"/>
        </a:p>
      </dgm:t>
    </dgm:pt>
    <dgm:pt modelId="{795C0803-7F1D-4215-8CEB-5E4D96642244}" type="pres">
      <dgm:prSet presAssocID="{338E22CB-6183-41EB-85B4-9EAC46B03F76}" presName="Name0">
        <dgm:presLayoutVars>
          <dgm:dir/>
          <dgm:animLvl val="lvl"/>
          <dgm:resizeHandles val="exact"/>
        </dgm:presLayoutVars>
      </dgm:prSet>
      <dgm:spPr/>
      <dgm:t>
        <a:bodyPr/>
        <a:lstStyle/>
        <a:p>
          <a:endParaRPr lang="en-GB"/>
        </a:p>
      </dgm:t>
    </dgm:pt>
    <dgm:pt modelId="{35A3936D-99A7-40D7-8DB0-0326270E2111}" type="pres">
      <dgm:prSet presAssocID="{2D943747-3746-4494-A0EF-EA5CB02BE6FC}" presName="boxAndChildren"/>
      <dgm:spPr/>
      <dgm:t>
        <a:bodyPr/>
        <a:lstStyle/>
        <a:p>
          <a:endParaRPr lang="en-GB"/>
        </a:p>
      </dgm:t>
    </dgm:pt>
    <dgm:pt modelId="{A969ADED-F82C-4607-86CE-675213EE8C81}" type="pres">
      <dgm:prSet presAssocID="{2D943747-3746-4494-A0EF-EA5CB02BE6FC}" presName="parentTextBox" presStyleLbl="node1" presStyleCnt="2"/>
      <dgm:spPr/>
      <dgm:t>
        <a:bodyPr/>
        <a:lstStyle/>
        <a:p>
          <a:endParaRPr lang="en-GB"/>
        </a:p>
      </dgm:t>
    </dgm:pt>
    <dgm:pt modelId="{7E1DEBD9-E6D1-462F-A2B5-5DE22F207EE0}" type="pres">
      <dgm:prSet presAssocID="{2D943747-3746-4494-A0EF-EA5CB02BE6FC}" presName="entireBox" presStyleLbl="node1" presStyleCnt="2" custScaleY="112617" custLinFactNeighborY="-15193"/>
      <dgm:spPr/>
      <dgm:t>
        <a:bodyPr/>
        <a:lstStyle/>
        <a:p>
          <a:endParaRPr lang="en-GB"/>
        </a:p>
      </dgm:t>
    </dgm:pt>
    <dgm:pt modelId="{E0682E96-401A-4560-95D4-3D954EE8315F}" type="pres">
      <dgm:prSet presAssocID="{2D943747-3746-4494-A0EF-EA5CB02BE6FC}" presName="descendantBox"/>
      <dgm:spPr/>
      <dgm:t>
        <a:bodyPr/>
        <a:lstStyle/>
        <a:p>
          <a:endParaRPr lang="en-GB"/>
        </a:p>
      </dgm:t>
    </dgm:pt>
    <dgm:pt modelId="{B8EF0CEC-35C8-42EE-8D25-5DE6F8AB31BE}" type="pres">
      <dgm:prSet presAssocID="{538DEB54-D30F-48D1-9A8E-93F52517B604}" presName="childTextBox" presStyleLbl="fgAccFollowNode1" presStyleCnt="5" custScaleY="128529" custLinFactNeighborY="-27379">
        <dgm:presLayoutVars>
          <dgm:bulletEnabled val="1"/>
        </dgm:presLayoutVars>
      </dgm:prSet>
      <dgm:spPr/>
      <dgm:t>
        <a:bodyPr/>
        <a:lstStyle/>
        <a:p>
          <a:endParaRPr lang="en-GB"/>
        </a:p>
      </dgm:t>
    </dgm:pt>
    <dgm:pt modelId="{004CF576-A73A-4DFB-A910-2D28992B147D}" type="pres">
      <dgm:prSet presAssocID="{8875901D-7A2D-406D-B8A8-79A41DAED602}" presName="childTextBox" presStyleLbl="fgAccFollowNode1" presStyleIdx="1" presStyleCnt="5" custScaleY="128529" custLinFactNeighborY="-27379">
        <dgm:presLayoutVars>
          <dgm:bulletEnabled val="1"/>
        </dgm:presLayoutVars>
      </dgm:prSet>
      <dgm:spPr/>
      <dgm:t>
        <a:bodyPr/>
        <a:lstStyle/>
        <a:p>
          <a:endParaRPr lang="en-GB"/>
        </a:p>
      </dgm:t>
    </dgm:pt>
    <dgm:pt modelId="{0F550EA3-B741-4F0F-9939-E1B5F3E4ECDB}" type="pres">
      <dgm:prSet presAssocID="{1DF11DB7-DE4A-4302-81CD-D85B4393513B}" presName="sp"/>
      <dgm:spPr/>
      <dgm:t>
        <a:bodyPr/>
        <a:lstStyle/>
        <a:p>
          <a:endParaRPr lang="en-GB"/>
        </a:p>
      </dgm:t>
    </dgm:pt>
    <dgm:pt modelId="{FB4D3AC3-C876-4FB5-BFB3-EE59B83B279B}" type="pres">
      <dgm:prSet presAssocID="{FE941E0F-420E-4005-B289-110FB9C1A985}" presName="arrowAndChildren"/>
      <dgm:spPr/>
      <dgm:t>
        <a:bodyPr/>
        <a:lstStyle/>
        <a:p>
          <a:endParaRPr lang="en-GB"/>
        </a:p>
      </dgm:t>
    </dgm:pt>
    <dgm:pt modelId="{A24A670D-1035-4B17-B831-FDACA0E65375}" type="pres">
      <dgm:prSet presAssocID="{FE941E0F-420E-4005-B289-110FB9C1A985}" presName="parentTextArrow" presStyleLbl="node1" presStyleIdx="1" presStyleCnt="2"/>
      <dgm:spPr/>
      <dgm:t>
        <a:bodyPr/>
        <a:lstStyle/>
        <a:p>
          <a:endParaRPr lang="en-GB"/>
        </a:p>
      </dgm:t>
    </dgm:pt>
    <dgm:pt modelId="{2D79E7BA-9928-4E23-91E6-9F6BC6B04E9E}" type="pres">
      <dgm:prSet presAssocID="{FE941E0F-420E-4005-B289-110FB9C1A985}" presName="arrow" presStyleLbl="node1" presStyleIdx="1" presStyleCnt="2"/>
      <dgm:spPr/>
      <dgm:t>
        <a:bodyPr/>
        <a:lstStyle/>
        <a:p>
          <a:endParaRPr lang="en-GB"/>
        </a:p>
      </dgm:t>
    </dgm:pt>
    <dgm:pt modelId="{C6ED4F8E-1570-42A1-BBED-6C23206F380F}" type="pres">
      <dgm:prSet presAssocID="{FE941E0F-420E-4005-B289-110FB9C1A985}" presName="descendantArrow"/>
      <dgm:spPr/>
      <dgm:t>
        <a:bodyPr/>
        <a:lstStyle/>
        <a:p>
          <a:endParaRPr lang="en-GB"/>
        </a:p>
      </dgm:t>
    </dgm:pt>
    <dgm:pt modelId="{49F449E5-C5C1-4740-8A0E-3956432F5D9A}" type="pres">
      <dgm:prSet presAssocID="{0016A580-5B68-41C0-B420-8CDFE49553B7}" presName="childTextArrow" presStyleLbl="fgAccFollowNode1" presStyleIdx="2" presStyleCnt="5">
        <dgm:presLayoutVars>
          <dgm:bulletEnabled val="1"/>
        </dgm:presLayoutVars>
      </dgm:prSet>
      <dgm:spPr/>
      <dgm:t>
        <a:bodyPr/>
        <a:lstStyle/>
        <a:p>
          <a:endParaRPr lang="en-GB"/>
        </a:p>
      </dgm:t>
    </dgm:pt>
    <dgm:pt modelId="{FEE3C218-A285-47FD-83C4-FD26DC8D0771}" type="pres">
      <dgm:prSet presAssocID="{F8A5F2FF-45C2-4EF3-BEB2-AAC879A364B0}" presName="childTextArrow" presStyleLbl="fgAccFollowNode1" presStyleIdx="3" presStyleCnt="5">
        <dgm:presLayoutVars>
          <dgm:bulletEnabled val="1"/>
        </dgm:presLayoutVars>
      </dgm:prSet>
      <dgm:spPr/>
      <dgm:t>
        <a:bodyPr/>
        <a:lstStyle/>
        <a:p>
          <a:endParaRPr lang="en-GB"/>
        </a:p>
      </dgm:t>
    </dgm:pt>
    <dgm:pt modelId="{FB381882-B14A-46CC-BF17-E4A2DCFA05D0}" type="pres">
      <dgm:prSet presAssocID="{DE984226-2EC7-4F70-88AF-CA9704757F77}" presName="childTextArrow" presStyleLbl="fgAccFollowNode1" presStyleIdx="4" presStyleCnt="5">
        <dgm:presLayoutVars>
          <dgm:bulletEnabled val="1"/>
        </dgm:presLayoutVars>
      </dgm:prSet>
      <dgm:spPr/>
      <dgm:t>
        <a:bodyPr/>
        <a:lstStyle/>
        <a:p>
          <a:endParaRPr lang="en-GB"/>
        </a:p>
      </dgm:t>
    </dgm:pt>
  </dgm:ptLst>
  <dgm:cxnLst>
    <dgm:cxn modelId="{881E7D68-850B-45C0-98CC-2AAB3DA4E7AC}" srcId="{338E22CB-6183-41EB-85B4-9EAC46B03F76}" destId="{FE941E0F-420E-4005-B289-110FB9C1A985}" srcOrd="0" destOrd="0" parTransId="{1E33CC59-C98B-47C6-BD40-2BE4C1AD09F9}" sibTransId="{1DF11DB7-DE4A-4302-81CD-D85B4393513B}"/>
    <dgm:cxn modelId="{21BD7F00-9C7C-4FFE-A607-5574316F828F}" srcId="{FE941E0F-420E-4005-B289-110FB9C1A985}" destId="{0016A580-5B68-41C0-B420-8CDFE49553B7}" srcOrd="0" destOrd="0" parTransId="{531BE07E-1F3A-473A-9A17-792A137F3957}" sibTransId="{DD44889A-D278-47A0-B2E6-E4F4742E30EC}"/>
    <dgm:cxn modelId="{90D0692A-CF31-4144-BF41-C32A59BA5A2E}" srcId="{FE941E0F-420E-4005-B289-110FB9C1A985}" destId="{F8A5F2FF-45C2-4EF3-BEB2-AAC879A364B0}" srcOrd="1" destOrd="0" parTransId="{0D980F13-CB0A-4728-8E26-28E5B433E3CE}" sibTransId="{AA4236E9-8C41-4538-B428-A25C6CC4FEBA}"/>
    <dgm:cxn modelId="{CB81D86F-29FC-469B-940D-5525E3A1CA53}" srcId="{FE941E0F-420E-4005-B289-110FB9C1A985}" destId="{DE984226-2EC7-4F70-88AF-CA9704757F77}" srcOrd="2" destOrd="0" parTransId="{CA8A6D92-1454-4AA1-82FB-BAF09689B010}" sibTransId="{EF5041A3-172D-47F1-A535-36127EDDA958}"/>
    <dgm:cxn modelId="{A6485813-8947-4EB2-812B-F2C5274ADC7B}" srcId="{338E22CB-6183-41EB-85B4-9EAC46B03F76}" destId="{2D943747-3746-4494-A0EF-EA5CB02BE6FC}" srcOrd="1" destOrd="0" parTransId="{2928204D-332D-4DE8-992D-69156AF0A175}" sibTransId="{92A1FB3D-070D-487B-9CC5-1B1F017C4F63}"/>
    <dgm:cxn modelId="{7B469B5E-3BD3-48F0-9187-23B05361957A}" srcId="{2D943747-3746-4494-A0EF-EA5CB02BE6FC}" destId="{538DEB54-D30F-48D1-9A8E-93F52517B604}" srcOrd="0" destOrd="0" parTransId="{32581EBA-3719-4B10-BAE8-F9A8D85595CC}" sibTransId="{967DE963-2639-4DF5-9EA9-525D89C73A0E}"/>
    <dgm:cxn modelId="{F7FDECE0-9D9B-4409-B592-81506F7E85FB}" srcId="{2D943747-3746-4494-A0EF-EA5CB02BE6FC}" destId="{8875901D-7A2D-406D-B8A8-79A41DAED602}" srcOrd="1" destOrd="0" parTransId="{FC3DCF08-1A6B-498A-A5E5-7AD9FF79D2E1}" sibTransId="{9FC3B7DD-7338-404C-9558-E232C0155BDD}"/>
    <dgm:cxn modelId="{B81CA335-4E37-45D2-8DBF-5F8F198DE1ED}" type="presOf" srcId="{338E22CB-6183-41EB-85B4-9EAC46B03F76}" destId="{795C0803-7F1D-4215-8CEB-5E4D96642244}" srcOrd="0" destOrd="0" presId="urn:microsoft.com/office/officeart/2005/8/layout/process4"/>
    <dgm:cxn modelId="{07069DE0-1CB2-4600-BA51-5CC007F16E78}" type="presParOf" srcId="{795C0803-7F1D-4215-8CEB-5E4D96642244}" destId="{35A3936D-99A7-40D7-8DB0-0326270E2111}" srcOrd="0" destOrd="0" presId="urn:microsoft.com/office/officeart/2005/8/layout/process4"/>
    <dgm:cxn modelId="{5C11B983-82D5-4EE1-B31C-C5AFB96037F6}" type="presParOf" srcId="{35A3936D-99A7-40D7-8DB0-0326270E2111}" destId="{A969ADED-F82C-4607-86CE-675213EE8C81}" srcOrd="0" destOrd="0" presId="urn:microsoft.com/office/officeart/2005/8/layout/process4"/>
    <dgm:cxn modelId="{D126AE43-7410-42B4-BF56-68D447CBBEA5}" type="presOf" srcId="{2D943747-3746-4494-A0EF-EA5CB02BE6FC}" destId="{A969ADED-F82C-4607-86CE-675213EE8C81}" srcOrd="0" destOrd="0" presId="urn:microsoft.com/office/officeart/2005/8/layout/process4"/>
    <dgm:cxn modelId="{B9E8DFF5-E3B7-44CD-8297-F83D1EA19072}" type="presParOf" srcId="{35A3936D-99A7-40D7-8DB0-0326270E2111}" destId="{7E1DEBD9-E6D1-462F-A2B5-5DE22F207EE0}" srcOrd="1" destOrd="0" presId="urn:microsoft.com/office/officeart/2005/8/layout/process4"/>
    <dgm:cxn modelId="{D2592A88-B06B-4056-8D96-CDFA08EC92CA}" type="presOf" srcId="{2D943747-3746-4494-A0EF-EA5CB02BE6FC}" destId="{7E1DEBD9-E6D1-462F-A2B5-5DE22F207EE0}" srcOrd="1" destOrd="0" presId="urn:microsoft.com/office/officeart/2005/8/layout/process4"/>
    <dgm:cxn modelId="{4DDB59BB-0BD8-4267-8F60-F270D1C9088B}" type="presParOf" srcId="{35A3936D-99A7-40D7-8DB0-0326270E2111}" destId="{E0682E96-401A-4560-95D4-3D954EE8315F}" srcOrd="2" destOrd="0" presId="urn:microsoft.com/office/officeart/2005/8/layout/process4"/>
    <dgm:cxn modelId="{97973CE1-6D24-4BBB-8659-74C7F758E0D2}" type="presParOf" srcId="{E0682E96-401A-4560-95D4-3D954EE8315F}" destId="{B8EF0CEC-35C8-42EE-8D25-5DE6F8AB31BE}" srcOrd="0" destOrd="0" presId="urn:microsoft.com/office/officeart/2005/8/layout/process4"/>
    <dgm:cxn modelId="{761A5889-9170-49A1-830F-FF68BD0C0633}" type="presOf" srcId="{538DEB54-D30F-48D1-9A8E-93F52517B604}" destId="{B8EF0CEC-35C8-42EE-8D25-5DE6F8AB31BE}" srcOrd="0" destOrd="0" presId="urn:microsoft.com/office/officeart/2005/8/layout/process4"/>
    <dgm:cxn modelId="{0CC29680-4B00-498B-94C1-CAF0E63948C5}" type="presParOf" srcId="{E0682E96-401A-4560-95D4-3D954EE8315F}" destId="{004CF576-A73A-4DFB-A910-2D28992B147D}" srcOrd="1" destOrd="0" presId="urn:microsoft.com/office/officeart/2005/8/layout/process4"/>
    <dgm:cxn modelId="{418C470C-0342-4347-91CD-279A625E099F}" type="presOf" srcId="{8875901D-7A2D-406D-B8A8-79A41DAED602}" destId="{004CF576-A73A-4DFB-A910-2D28992B147D}" srcOrd="0" destOrd="0" presId="urn:microsoft.com/office/officeart/2005/8/layout/process4"/>
    <dgm:cxn modelId="{290EFB1E-E64F-4912-93A5-E0C461DD02EA}" type="presParOf" srcId="{795C0803-7F1D-4215-8CEB-5E4D96642244}" destId="{0F550EA3-B741-4F0F-9939-E1B5F3E4ECDB}" srcOrd="1" destOrd="0" presId="urn:microsoft.com/office/officeart/2005/8/layout/process4"/>
    <dgm:cxn modelId="{63D7405B-8041-4FE0-9CA2-A4FD1FC1CA26}" type="presParOf" srcId="{795C0803-7F1D-4215-8CEB-5E4D96642244}" destId="{FB4D3AC3-C876-4FB5-BFB3-EE59B83B279B}" srcOrd="2" destOrd="0" presId="urn:microsoft.com/office/officeart/2005/8/layout/process4"/>
    <dgm:cxn modelId="{DCEEED1C-FC51-48F9-9CC9-0D9B6432972C}" type="presParOf" srcId="{FB4D3AC3-C876-4FB5-BFB3-EE59B83B279B}" destId="{A24A670D-1035-4B17-B831-FDACA0E65375}" srcOrd="0" destOrd="0" presId="urn:microsoft.com/office/officeart/2005/8/layout/process4"/>
    <dgm:cxn modelId="{47649B4D-2B99-407F-B64F-7E530935E99E}" type="presOf" srcId="{FE941E0F-420E-4005-B289-110FB9C1A985}" destId="{A24A670D-1035-4B17-B831-FDACA0E65375}" srcOrd="0" destOrd="0" presId="urn:microsoft.com/office/officeart/2005/8/layout/process4"/>
    <dgm:cxn modelId="{2FAABCF6-5339-431F-B6AD-1D62DE7FEA5C}" type="presParOf" srcId="{FB4D3AC3-C876-4FB5-BFB3-EE59B83B279B}" destId="{2D79E7BA-9928-4E23-91E6-9F6BC6B04E9E}" srcOrd="1" destOrd="0" presId="urn:microsoft.com/office/officeart/2005/8/layout/process4"/>
    <dgm:cxn modelId="{B18189A6-51CC-4CE9-BEAE-BFE1A3A5744E}" type="presOf" srcId="{FE941E0F-420E-4005-B289-110FB9C1A985}" destId="{2D79E7BA-9928-4E23-91E6-9F6BC6B04E9E}" srcOrd="1" destOrd="0" presId="urn:microsoft.com/office/officeart/2005/8/layout/process4"/>
    <dgm:cxn modelId="{B2E033E1-9222-43FA-B2B1-DD15A10BB21B}" type="presParOf" srcId="{FB4D3AC3-C876-4FB5-BFB3-EE59B83B279B}" destId="{C6ED4F8E-1570-42A1-BBED-6C23206F380F}" srcOrd="2" destOrd="0" presId="urn:microsoft.com/office/officeart/2005/8/layout/process4"/>
    <dgm:cxn modelId="{3AC738AA-EE0E-4974-A63F-2F152919D6DF}" type="presParOf" srcId="{C6ED4F8E-1570-42A1-BBED-6C23206F380F}" destId="{49F449E5-C5C1-4740-8A0E-3956432F5D9A}" srcOrd="0" destOrd="0" presId="urn:microsoft.com/office/officeart/2005/8/layout/process4"/>
    <dgm:cxn modelId="{FD1220F8-C42D-4BF3-895B-983FD331163C}" type="presOf" srcId="{0016A580-5B68-41C0-B420-8CDFE49553B7}" destId="{49F449E5-C5C1-4740-8A0E-3956432F5D9A}" srcOrd="0" destOrd="0" presId="urn:microsoft.com/office/officeart/2005/8/layout/process4"/>
    <dgm:cxn modelId="{81C05C60-9118-43BB-A1EC-6EF48CA135D9}" type="presParOf" srcId="{C6ED4F8E-1570-42A1-BBED-6C23206F380F}" destId="{FEE3C218-A285-47FD-83C4-FD26DC8D0771}" srcOrd="1" destOrd="0" presId="urn:microsoft.com/office/officeart/2005/8/layout/process4"/>
    <dgm:cxn modelId="{57080101-FBD4-4756-9AA5-B8F191296271}" type="presOf" srcId="{F8A5F2FF-45C2-4EF3-BEB2-AAC879A364B0}" destId="{FEE3C218-A285-47FD-83C4-FD26DC8D0771}" srcOrd="0" destOrd="0" presId="urn:microsoft.com/office/officeart/2005/8/layout/process4"/>
    <dgm:cxn modelId="{E34EC7C4-5FC0-4718-81DB-15E2826AF3B3}" type="presParOf" srcId="{C6ED4F8E-1570-42A1-BBED-6C23206F380F}" destId="{FB381882-B14A-46CC-BF17-E4A2DCFA05D0}" srcOrd="2" destOrd="0" presId="urn:microsoft.com/office/officeart/2005/8/layout/process4"/>
    <dgm:cxn modelId="{5AEC5068-4227-41C3-AF79-CF34340A8A59}" type="presOf" srcId="{DE984226-2EC7-4F70-88AF-CA9704757F77}" destId="{FB381882-B14A-46CC-BF17-E4A2DCFA05D0}" srcOrd="0" destOrd="0" presId="urn:microsoft.com/office/officeart/2005/8/layout/process4"/>
  </dgm:cxnLst>
  <dgm:bg/>
  <dgm:whole/>
  <dgm:extLst>
    <a:ext uri="http://schemas.microsoft.com/office/drawing/2008/diagram">
      <dsp:dataModelExt xmlns:dsp="http://schemas.microsoft.com/office/drawing/2008/diagram" relId="rId3" minVer="http://schemas.openxmlformats.org/drawingml/2006/main"/>
    </a:ext>
  </dgm:extLst>
</dgm:dataModel>
</file>

<file path=ppt/diagrams/data4.xml><?xml version="1.0" encoding="utf-8"?>
<dgm:dataModel xmlns:a="http://schemas.openxmlformats.org/drawingml/2006/main" xmlns:r="http://schemas.openxmlformats.org/officeDocument/2006/relationships" xmlns:dgm="http://schemas.openxmlformats.org/drawingml/2006/diagram">
  <dgm:ptLst>
    <dgm:pt modelId="{338E22CB-6183-41EB-85B4-9EAC46B03F7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1E33CC59-C98B-47C6-BD40-2BE4C1AD09F9}" type="parTrans" cxnId="{08F6F1B3-BD69-47EE-BFBC-EAD9067B531F}">
      <dgm:prSet custT="1"/>
      <dgm:spPr/>
      <dgm:t>
        <a:bodyPr/>
        <a:lstStyle/>
        <a:p>
          <a:endParaRPr lang="en-GB" sz="3200"/>
        </a:p>
      </dgm:t>
    </dgm:pt>
    <dgm:pt modelId="{FE941E0F-420E-4005-B289-110FB9C1A985}">
      <dgm:prSet custT="1"/>
      <dgm:spPr>
        <a:solidFill>
          <a:srgbClr val="008BC8"/>
        </a:solidFill>
      </dgm:spPr>
      <dgm:t>
        <a:bodyPr/>
        <a:lstStyle/>
        <a:p>
          <a:pPr rtl="0"/>
          <a:r>
            <a:rPr lang="en-GB" sz="1600" b="1" smtClean="0">
              <a:solidFill>
                <a:schemeClr val="bg1">
                  <a:lumMod val="75000"/>
                </a:schemeClr>
              </a:solidFill>
            </a:rPr>
            <a:t>Recolha de todas as informações disponíveis</a:t>
          </a:r>
          <a:endParaRPr lang="pt-PT" sz="1600" b="1">
            <a:solidFill>
              <a:schemeClr val="bg1">
                <a:lumMod val="75000"/>
              </a:schemeClr>
            </a:solidFill>
          </a:endParaRPr>
        </a:p>
      </dgm:t>
    </dgm:pt>
    <dgm:pt modelId="{1DF11DB7-DE4A-4302-81CD-D85B4393513B}" type="sibTrans" cxnId="{08F6F1B3-BD69-47EE-BFBC-EAD9067B531F}">
      <dgm:prSet custT="1"/>
      <dgm:spPr/>
      <dgm:t>
        <a:bodyPr/>
        <a:lstStyle/>
        <a:p>
          <a:endParaRPr lang="en-GB" sz="3200"/>
        </a:p>
      </dgm:t>
    </dgm:pt>
    <dgm:pt modelId="{2928204D-332D-4DE8-992D-69156AF0A175}" type="parTrans" cxnId="{0C12FD52-76FC-492C-A8B8-D8D4C28C571B}">
      <dgm:prSet custT="1"/>
      <dgm:spPr/>
      <dgm:t>
        <a:bodyPr/>
        <a:lstStyle/>
        <a:p>
          <a:endParaRPr lang="en-GB" sz="3200"/>
        </a:p>
      </dgm:t>
    </dgm:pt>
    <dgm:pt modelId="{2D943747-3746-4494-A0EF-EA5CB02BE6FC}">
      <dgm:prSet custT="1"/>
      <dgm:spPr>
        <a:solidFill>
          <a:srgbClr val="008BC8"/>
        </a:solidFill>
      </dgm:spPr>
      <dgm:t>
        <a:bodyPr/>
        <a:lstStyle/>
        <a:p>
          <a:pPr rtl="0"/>
          <a:r>
            <a:rPr lang="en-GB" sz="1600" b="1" smtClean="0">
              <a:solidFill>
                <a:schemeClr val="bg1">
                  <a:lumMod val="75000"/>
                </a:schemeClr>
              </a:solidFill>
            </a:rPr>
            <a:t>Avaliação das necessidades de informação</a:t>
          </a:r>
          <a:endParaRPr lang="pt-PT" sz="1600" b="1">
            <a:solidFill>
              <a:schemeClr val="bg1">
                <a:lumMod val="75000"/>
              </a:schemeClr>
            </a:solidFill>
          </a:endParaRPr>
        </a:p>
      </dgm:t>
    </dgm:pt>
    <dgm:pt modelId="{92A1FB3D-070D-487B-9CC5-1B1F017C4F63}" type="sibTrans" cxnId="{0C12FD52-76FC-492C-A8B8-D8D4C28C571B}">
      <dgm:prSet custT="1"/>
      <dgm:spPr/>
      <dgm:t>
        <a:bodyPr/>
        <a:lstStyle/>
        <a:p>
          <a:endParaRPr lang="en-GB" sz="3200"/>
        </a:p>
      </dgm:t>
    </dgm:pt>
    <dgm:pt modelId="{0B7DC7AE-1B8C-4B9E-AF41-E1398CE079A5}" type="parTrans" cxnId="{C9933B1D-C76B-4BDA-BD31-536AF7A12707}">
      <dgm:prSet custT="1"/>
      <dgm:spPr/>
      <dgm:t>
        <a:bodyPr/>
        <a:lstStyle/>
        <a:p>
          <a:endParaRPr lang="en-GB" sz="3200"/>
        </a:p>
      </dgm:t>
    </dgm:pt>
    <dgm:pt modelId="{B2D0523F-F5A0-4560-9C2F-DC81EF578341}">
      <dgm:prSet custT="1"/>
      <dgm:spPr>
        <a:solidFill>
          <a:srgbClr val="008BC8"/>
        </a:solidFill>
      </dgm:spPr>
      <dgm:t>
        <a:bodyPr/>
        <a:lstStyle/>
        <a:p>
          <a:pPr rtl="0"/>
          <a:r>
            <a:rPr lang="en-GB" sz="1600" b="1" smtClean="0">
              <a:solidFill>
                <a:schemeClr val="bg1">
                  <a:lumMod val="75000"/>
                </a:schemeClr>
              </a:solidFill>
            </a:rPr>
            <a:t>Identificação das informações em falta</a:t>
          </a:r>
          <a:endParaRPr lang="pt-PT" sz="1600" b="1">
            <a:solidFill>
              <a:schemeClr val="bg1">
                <a:lumMod val="75000"/>
              </a:schemeClr>
            </a:solidFill>
          </a:endParaRPr>
        </a:p>
      </dgm:t>
    </dgm:pt>
    <dgm:pt modelId="{808718EE-2413-47E2-AA1C-438F6507379D}" type="sibTrans" cxnId="{C9933B1D-C76B-4BDA-BD31-536AF7A12707}">
      <dgm:prSet custT="1"/>
      <dgm:spPr/>
      <dgm:t>
        <a:bodyPr/>
        <a:lstStyle/>
        <a:p>
          <a:endParaRPr lang="en-GB" sz="3200"/>
        </a:p>
      </dgm:t>
    </dgm:pt>
    <dgm:pt modelId="{EC932BEF-36A1-4078-B31F-F72AC10A4FDC}" type="parTrans" cxnId="{835475EF-364A-44F0-B698-A1CB8170816A}">
      <dgm:prSet custT="1"/>
      <dgm:spPr/>
      <dgm:t>
        <a:bodyPr/>
        <a:lstStyle/>
        <a:p>
          <a:endParaRPr lang="en-GB" sz="3200"/>
        </a:p>
      </dgm:t>
    </dgm:pt>
    <dgm:pt modelId="{BE96009B-84EA-4AED-B9F9-74E6999B28FE}">
      <dgm:prSet custT="1"/>
      <dgm:spPr>
        <a:solidFill>
          <a:srgbClr val="008BC8"/>
        </a:solidFill>
      </dgm:spPr>
      <dgm:t>
        <a:bodyPr/>
        <a:lstStyle/>
        <a:p>
          <a:pPr rtl="0"/>
          <a:r>
            <a:rPr lang="en-GB" sz="1600" b="1" smtClean="0">
              <a:solidFill>
                <a:schemeClr val="bg1">
                  <a:lumMod val="75000"/>
                </a:schemeClr>
              </a:solidFill>
            </a:rPr>
            <a:t>Geração de novas informações</a:t>
          </a:r>
          <a:endParaRPr lang="pt-PT" sz="1600" b="1">
            <a:solidFill>
              <a:schemeClr val="bg1">
                <a:lumMod val="75000"/>
              </a:schemeClr>
            </a:solidFill>
          </a:endParaRPr>
        </a:p>
      </dgm:t>
    </dgm:pt>
    <dgm:pt modelId="{673030CD-A27C-4132-90DC-54B7C58C802D}" type="sibTrans" cxnId="{835475EF-364A-44F0-B698-A1CB8170816A}">
      <dgm:prSet custT="1"/>
      <dgm:spPr/>
      <dgm:t>
        <a:bodyPr/>
        <a:lstStyle/>
        <a:p>
          <a:endParaRPr lang="en-GB" sz="3200"/>
        </a:p>
      </dgm:t>
    </dgm:pt>
    <dgm:pt modelId="{E2421874-007E-4BDA-9DA8-CFB28C4F9430}" type="pres">
      <dgm:prSet presAssocID="{338E22CB-6183-41EB-85B4-9EAC46B03F76}" presName="diagram">
        <dgm:presLayoutVars>
          <dgm:chPref val="1"/>
          <dgm:dir/>
          <dgm:animOne val="branch"/>
          <dgm:animLvl val="lvl"/>
          <dgm:resizeHandles/>
        </dgm:presLayoutVars>
      </dgm:prSet>
      <dgm:spPr/>
      <dgm:t>
        <a:bodyPr/>
        <a:lstStyle/>
        <a:p>
          <a:endParaRPr lang="en-GB"/>
        </a:p>
      </dgm:t>
    </dgm:pt>
    <dgm:pt modelId="{F2345A57-503A-4081-8F4C-CA763533CB02}" type="pres">
      <dgm:prSet presAssocID="{FE941E0F-420E-4005-B289-110FB9C1A985}" presName="root"/>
      <dgm:spPr/>
      <dgm:t>
        <a:bodyPr/>
        <a:lstStyle/>
        <a:p>
          <a:endParaRPr/>
        </a:p>
      </dgm:t>
    </dgm:pt>
    <dgm:pt modelId="{5CF10A04-CC5F-4C78-9463-C9D4B72F4043}" type="pres">
      <dgm:prSet presAssocID="{FE941E0F-420E-4005-B289-110FB9C1A985}" presName="rootComposite"/>
      <dgm:spPr/>
      <dgm:t>
        <a:bodyPr/>
        <a:lstStyle/>
        <a:p>
          <a:endParaRPr/>
        </a:p>
      </dgm:t>
    </dgm:pt>
    <dgm:pt modelId="{A15EDBF6-FE02-4C9C-A0C7-7D767CBBA66D}" type="pres">
      <dgm:prSet presAssocID="{FE941E0F-420E-4005-B289-110FB9C1A985}" presName="rootText" presStyleLbl="node1" presStyleCnt="4"/>
      <dgm:spPr/>
      <dgm:t>
        <a:bodyPr/>
        <a:lstStyle/>
        <a:p>
          <a:endParaRPr lang="en-GB"/>
        </a:p>
      </dgm:t>
    </dgm:pt>
    <dgm:pt modelId="{F0CBF1C1-2135-4EDE-9DCC-B144B5FC5616}" type="pres">
      <dgm:prSet presAssocID="{FE941E0F-420E-4005-B289-110FB9C1A985}" presName="rootConnector" presStyleLbl="node1" presStyleCnt="4"/>
      <dgm:spPr/>
      <dgm:t>
        <a:bodyPr/>
        <a:lstStyle/>
        <a:p>
          <a:endParaRPr lang="en-GB"/>
        </a:p>
      </dgm:t>
    </dgm:pt>
    <dgm:pt modelId="{4E63C0C7-2F36-4EDF-9ECA-47C3259434E1}" type="pres">
      <dgm:prSet presAssocID="{FE941E0F-420E-4005-B289-110FB9C1A985}" presName="childShape"/>
      <dgm:spPr/>
      <dgm:t>
        <a:bodyPr/>
        <a:lstStyle/>
        <a:p>
          <a:endParaRPr/>
        </a:p>
      </dgm:t>
    </dgm:pt>
    <dgm:pt modelId="{F5B2E41B-4297-4AA6-B4DF-7F5F1F3627ED}" type="pres">
      <dgm:prSet presAssocID="{2D943747-3746-4494-A0EF-EA5CB02BE6FC}" presName="root"/>
      <dgm:spPr/>
      <dgm:t>
        <a:bodyPr/>
        <a:lstStyle/>
        <a:p>
          <a:endParaRPr/>
        </a:p>
      </dgm:t>
    </dgm:pt>
    <dgm:pt modelId="{669434E8-4538-48A3-909B-0E7003100ABD}" type="pres">
      <dgm:prSet presAssocID="{2D943747-3746-4494-A0EF-EA5CB02BE6FC}" presName="rootComposite"/>
      <dgm:spPr/>
      <dgm:t>
        <a:bodyPr/>
        <a:lstStyle/>
        <a:p>
          <a:endParaRPr/>
        </a:p>
      </dgm:t>
    </dgm:pt>
    <dgm:pt modelId="{53E1FCA5-D7A2-42F4-B409-6E5F13FBEF41}" type="pres">
      <dgm:prSet presAssocID="{2D943747-3746-4494-A0EF-EA5CB02BE6FC}" presName="rootText" presStyleLbl="node1" presStyleIdx="1" presStyleCnt="4"/>
      <dgm:spPr/>
      <dgm:t>
        <a:bodyPr/>
        <a:lstStyle/>
        <a:p>
          <a:endParaRPr lang="en-GB"/>
        </a:p>
      </dgm:t>
    </dgm:pt>
    <dgm:pt modelId="{9F8668BD-8E82-4AB2-A130-8EFB9690D65C}" type="pres">
      <dgm:prSet presAssocID="{2D943747-3746-4494-A0EF-EA5CB02BE6FC}" presName="rootConnector" presStyleLbl="node1" presStyleIdx="1" presStyleCnt="4"/>
      <dgm:spPr/>
      <dgm:t>
        <a:bodyPr/>
        <a:lstStyle/>
        <a:p>
          <a:endParaRPr lang="en-GB"/>
        </a:p>
      </dgm:t>
    </dgm:pt>
    <dgm:pt modelId="{040C5289-1CC7-45DE-AF98-A3E6F49DB1A8}" type="pres">
      <dgm:prSet presAssocID="{2D943747-3746-4494-A0EF-EA5CB02BE6FC}" presName="childShape"/>
      <dgm:spPr/>
      <dgm:t>
        <a:bodyPr/>
        <a:lstStyle/>
        <a:p>
          <a:endParaRPr/>
        </a:p>
      </dgm:t>
    </dgm:pt>
    <dgm:pt modelId="{5256A14C-B4D9-4008-9487-09688FE6850D}" type="pres">
      <dgm:prSet presAssocID="{B2D0523F-F5A0-4560-9C2F-DC81EF578341}" presName="root"/>
      <dgm:spPr/>
      <dgm:t>
        <a:bodyPr/>
        <a:lstStyle/>
        <a:p>
          <a:endParaRPr/>
        </a:p>
      </dgm:t>
    </dgm:pt>
    <dgm:pt modelId="{F6C66FAD-26FF-48F2-B9C0-00444B334559}" type="pres">
      <dgm:prSet presAssocID="{B2D0523F-F5A0-4560-9C2F-DC81EF578341}" presName="rootComposite"/>
      <dgm:spPr/>
      <dgm:t>
        <a:bodyPr/>
        <a:lstStyle/>
        <a:p>
          <a:endParaRPr/>
        </a:p>
      </dgm:t>
    </dgm:pt>
    <dgm:pt modelId="{BF08C423-0B8E-4363-AA36-B7DCB0C0F10A}" type="pres">
      <dgm:prSet presAssocID="{B2D0523F-F5A0-4560-9C2F-DC81EF578341}" presName="rootText" presStyleLbl="node1" presStyleIdx="2" presStyleCnt="4" custLinFactNeighborX="-2385" custLinFactNeighborY="-517"/>
      <dgm:spPr/>
      <dgm:t>
        <a:bodyPr/>
        <a:lstStyle/>
        <a:p>
          <a:endParaRPr lang="en-GB"/>
        </a:p>
      </dgm:t>
    </dgm:pt>
    <dgm:pt modelId="{74F61177-2A92-4155-BB94-5807F5C5A628}" type="pres">
      <dgm:prSet presAssocID="{B2D0523F-F5A0-4560-9C2F-DC81EF578341}" presName="rootConnector" presStyleLbl="node1" presStyleIdx="2" presStyleCnt="4"/>
      <dgm:spPr/>
      <dgm:t>
        <a:bodyPr/>
        <a:lstStyle/>
        <a:p>
          <a:endParaRPr lang="en-GB"/>
        </a:p>
      </dgm:t>
    </dgm:pt>
    <dgm:pt modelId="{5415E3E0-1D04-49D5-A88E-E667EDA1BF63}" type="pres">
      <dgm:prSet presAssocID="{B2D0523F-F5A0-4560-9C2F-DC81EF578341}" presName="childShape"/>
      <dgm:spPr/>
      <dgm:t>
        <a:bodyPr/>
        <a:lstStyle/>
        <a:p>
          <a:endParaRPr/>
        </a:p>
      </dgm:t>
    </dgm:pt>
    <dgm:pt modelId="{A8B8A5BC-6A36-4F95-AF16-F079073F613E}" type="pres">
      <dgm:prSet presAssocID="{BE96009B-84EA-4AED-B9F9-74E6999B28FE}" presName="root"/>
      <dgm:spPr/>
      <dgm:t>
        <a:bodyPr/>
        <a:lstStyle/>
        <a:p>
          <a:endParaRPr/>
        </a:p>
      </dgm:t>
    </dgm:pt>
    <dgm:pt modelId="{D8E1B5D4-0D08-4725-ADE6-6720FF3D6386}" type="pres">
      <dgm:prSet presAssocID="{BE96009B-84EA-4AED-B9F9-74E6999B28FE}" presName="rootComposite"/>
      <dgm:spPr/>
      <dgm:t>
        <a:bodyPr/>
        <a:lstStyle/>
        <a:p>
          <a:endParaRPr/>
        </a:p>
      </dgm:t>
    </dgm:pt>
    <dgm:pt modelId="{4FB404ED-7101-44C4-8984-EC1E35728206}" type="pres">
      <dgm:prSet presAssocID="{BE96009B-84EA-4AED-B9F9-74E6999B28FE}" presName="rootText" presStyleLbl="node1" presStyleIdx="3" presStyleCnt="4"/>
      <dgm:spPr/>
      <dgm:t>
        <a:bodyPr/>
        <a:lstStyle/>
        <a:p>
          <a:endParaRPr lang="en-GB"/>
        </a:p>
      </dgm:t>
    </dgm:pt>
    <dgm:pt modelId="{73CA7EA8-819C-4CD0-A716-AB287467978B}" type="pres">
      <dgm:prSet presAssocID="{BE96009B-84EA-4AED-B9F9-74E6999B28FE}" presName="rootConnector" presStyleLbl="node1" presStyleIdx="3" presStyleCnt="4"/>
      <dgm:spPr/>
      <dgm:t>
        <a:bodyPr/>
        <a:lstStyle/>
        <a:p>
          <a:endParaRPr lang="en-GB"/>
        </a:p>
      </dgm:t>
    </dgm:pt>
    <dgm:pt modelId="{19A68DBB-0029-445B-BCA5-6CD2FFD10F75}" type="pres">
      <dgm:prSet presAssocID="{BE96009B-84EA-4AED-B9F9-74E6999B28FE}" presName="childShape"/>
      <dgm:spPr/>
      <dgm:t>
        <a:bodyPr/>
        <a:lstStyle/>
        <a:p>
          <a:endParaRPr/>
        </a:p>
      </dgm:t>
    </dgm:pt>
  </dgm:ptLst>
  <dgm:cxnLst>
    <dgm:cxn modelId="{08F6F1B3-BD69-47EE-BFBC-EAD9067B531F}" srcId="{338E22CB-6183-41EB-85B4-9EAC46B03F76}" destId="{FE941E0F-420E-4005-B289-110FB9C1A985}" srcOrd="0" destOrd="0" parTransId="{1E33CC59-C98B-47C6-BD40-2BE4C1AD09F9}" sibTransId="{1DF11DB7-DE4A-4302-81CD-D85B4393513B}"/>
    <dgm:cxn modelId="{0C12FD52-76FC-492C-A8B8-D8D4C28C571B}" srcId="{338E22CB-6183-41EB-85B4-9EAC46B03F76}" destId="{2D943747-3746-4494-A0EF-EA5CB02BE6FC}" srcOrd="1" destOrd="0" parTransId="{2928204D-332D-4DE8-992D-69156AF0A175}" sibTransId="{92A1FB3D-070D-487B-9CC5-1B1F017C4F63}"/>
    <dgm:cxn modelId="{C9933B1D-C76B-4BDA-BD31-536AF7A12707}" srcId="{338E22CB-6183-41EB-85B4-9EAC46B03F76}" destId="{B2D0523F-F5A0-4560-9C2F-DC81EF578341}" srcOrd="2" destOrd="0" parTransId="{0B7DC7AE-1B8C-4B9E-AF41-E1398CE079A5}" sibTransId="{808718EE-2413-47E2-AA1C-438F6507379D}"/>
    <dgm:cxn modelId="{835475EF-364A-44F0-B698-A1CB8170816A}" srcId="{338E22CB-6183-41EB-85B4-9EAC46B03F76}" destId="{BE96009B-84EA-4AED-B9F9-74E6999B28FE}" srcOrd="3" destOrd="0" parTransId="{EC932BEF-36A1-4078-B31F-F72AC10A4FDC}" sibTransId="{673030CD-A27C-4132-90DC-54B7C58C802D}"/>
    <dgm:cxn modelId="{7489D57E-8F62-4864-B1A4-548FD4A7F507}" type="presOf" srcId="{338E22CB-6183-41EB-85B4-9EAC46B03F76}" destId="{E2421874-007E-4BDA-9DA8-CFB28C4F9430}" srcOrd="0" destOrd="0" presId="urn:microsoft.com/office/officeart/2005/8/layout/hierarchy3"/>
    <dgm:cxn modelId="{F6B19208-EEDA-49C8-9D14-665E94692B92}" type="presParOf" srcId="{E2421874-007E-4BDA-9DA8-CFB28C4F9430}" destId="{F2345A57-503A-4081-8F4C-CA763533CB02}" srcOrd="0" destOrd="0" presId="urn:microsoft.com/office/officeart/2005/8/layout/hierarchy3"/>
    <dgm:cxn modelId="{6B548E5A-66C6-49CC-9AB3-A4D288EE916E}" type="presParOf" srcId="{F2345A57-503A-4081-8F4C-CA763533CB02}" destId="{5CF10A04-CC5F-4C78-9463-C9D4B72F4043}" srcOrd="0" destOrd="0" presId="urn:microsoft.com/office/officeart/2005/8/layout/hierarchy3"/>
    <dgm:cxn modelId="{B609563B-EC6A-4444-BDCD-68E26AE9839D}" type="presParOf" srcId="{5CF10A04-CC5F-4C78-9463-C9D4B72F4043}" destId="{A15EDBF6-FE02-4C9C-A0C7-7D767CBBA66D}" srcOrd="0" destOrd="0" presId="urn:microsoft.com/office/officeart/2005/8/layout/hierarchy3"/>
    <dgm:cxn modelId="{C103D3E8-20D4-43D9-B852-3862966D2EEE}" type="presOf" srcId="{FE941E0F-420E-4005-B289-110FB9C1A985}" destId="{A15EDBF6-FE02-4C9C-A0C7-7D767CBBA66D}" srcOrd="0" destOrd="0" presId="urn:microsoft.com/office/officeart/2005/8/layout/hierarchy3"/>
    <dgm:cxn modelId="{3EB960C4-8B71-4635-B20F-DD49BADE1070}" type="presParOf" srcId="{5CF10A04-CC5F-4C78-9463-C9D4B72F4043}" destId="{F0CBF1C1-2135-4EDE-9DCC-B144B5FC5616}" srcOrd="1" destOrd="0" presId="urn:microsoft.com/office/officeart/2005/8/layout/hierarchy3"/>
    <dgm:cxn modelId="{A968DC8D-CE8F-4721-B03B-2108859FE0E1}" type="presOf" srcId="{FE941E0F-420E-4005-B289-110FB9C1A985}" destId="{F0CBF1C1-2135-4EDE-9DCC-B144B5FC5616}" srcOrd="1" destOrd="0" presId="urn:microsoft.com/office/officeart/2005/8/layout/hierarchy3"/>
    <dgm:cxn modelId="{C8035F0D-C82C-4E7D-B3A2-04A5E0C24263}" type="presParOf" srcId="{F2345A57-503A-4081-8F4C-CA763533CB02}" destId="{4E63C0C7-2F36-4EDF-9ECA-47C3259434E1}" srcOrd="1" destOrd="0" presId="urn:microsoft.com/office/officeart/2005/8/layout/hierarchy3"/>
    <dgm:cxn modelId="{1E6E2762-B8A9-426B-A74A-7FC4CD3F4542}" type="presParOf" srcId="{E2421874-007E-4BDA-9DA8-CFB28C4F9430}" destId="{F5B2E41B-4297-4AA6-B4DF-7F5F1F3627ED}" srcOrd="1" destOrd="0" presId="urn:microsoft.com/office/officeart/2005/8/layout/hierarchy3"/>
    <dgm:cxn modelId="{DF428AD7-BAA5-4455-A60A-260AA8627D00}" type="presParOf" srcId="{F5B2E41B-4297-4AA6-B4DF-7F5F1F3627ED}" destId="{669434E8-4538-48A3-909B-0E7003100ABD}" srcOrd="0" destOrd="0" presId="urn:microsoft.com/office/officeart/2005/8/layout/hierarchy3"/>
    <dgm:cxn modelId="{1BA7F66A-6183-4097-83AD-286DB11C67A5}" type="presParOf" srcId="{669434E8-4538-48A3-909B-0E7003100ABD}" destId="{53E1FCA5-D7A2-42F4-B409-6E5F13FBEF41}" srcOrd="0" destOrd="0" presId="urn:microsoft.com/office/officeart/2005/8/layout/hierarchy3"/>
    <dgm:cxn modelId="{0603B6E2-A4C2-4FCB-8499-9FE16381B470}" type="presOf" srcId="{2D943747-3746-4494-A0EF-EA5CB02BE6FC}" destId="{53E1FCA5-D7A2-42F4-B409-6E5F13FBEF41}" srcOrd="0" destOrd="0" presId="urn:microsoft.com/office/officeart/2005/8/layout/hierarchy3"/>
    <dgm:cxn modelId="{33C9F1E7-C9FD-401C-B6F2-0D00455EB544}" type="presParOf" srcId="{669434E8-4538-48A3-909B-0E7003100ABD}" destId="{9F8668BD-8E82-4AB2-A130-8EFB9690D65C}" srcOrd="1" destOrd="0" presId="urn:microsoft.com/office/officeart/2005/8/layout/hierarchy3"/>
    <dgm:cxn modelId="{CF84B0F3-5977-499A-B5C4-87F4588ECBA1}" type="presOf" srcId="{2D943747-3746-4494-A0EF-EA5CB02BE6FC}" destId="{9F8668BD-8E82-4AB2-A130-8EFB9690D65C}" srcOrd="1" destOrd="0" presId="urn:microsoft.com/office/officeart/2005/8/layout/hierarchy3"/>
    <dgm:cxn modelId="{CC80BBE6-8AEA-4CBD-8B37-85CCB93F4B5C}" type="presParOf" srcId="{F5B2E41B-4297-4AA6-B4DF-7F5F1F3627ED}" destId="{040C5289-1CC7-45DE-AF98-A3E6F49DB1A8}" srcOrd="1" destOrd="0" presId="urn:microsoft.com/office/officeart/2005/8/layout/hierarchy3"/>
    <dgm:cxn modelId="{C5B56E84-6520-40F2-937C-0985E01E346D}" type="presParOf" srcId="{E2421874-007E-4BDA-9DA8-CFB28C4F9430}" destId="{5256A14C-B4D9-4008-9487-09688FE6850D}" srcOrd="2" destOrd="0" presId="urn:microsoft.com/office/officeart/2005/8/layout/hierarchy3"/>
    <dgm:cxn modelId="{81B6F753-ACAF-4C47-A7A4-06FA3942FF06}" type="presParOf" srcId="{5256A14C-B4D9-4008-9487-09688FE6850D}" destId="{F6C66FAD-26FF-48F2-B9C0-00444B334559}" srcOrd="0" destOrd="0" presId="urn:microsoft.com/office/officeart/2005/8/layout/hierarchy3"/>
    <dgm:cxn modelId="{54AA1FA4-F817-4F3D-A5FA-E2E8B20F6081}" type="presParOf" srcId="{F6C66FAD-26FF-48F2-B9C0-00444B334559}" destId="{BF08C423-0B8E-4363-AA36-B7DCB0C0F10A}" srcOrd="0" destOrd="0" presId="urn:microsoft.com/office/officeart/2005/8/layout/hierarchy3"/>
    <dgm:cxn modelId="{93DDE0A3-7C35-4368-9D6E-D6B42AD8AABE}" type="presOf" srcId="{B2D0523F-F5A0-4560-9C2F-DC81EF578341}" destId="{BF08C423-0B8E-4363-AA36-B7DCB0C0F10A}" srcOrd="0" destOrd="0" presId="urn:microsoft.com/office/officeart/2005/8/layout/hierarchy3"/>
    <dgm:cxn modelId="{C3E87CCE-61E8-424A-A967-5B4E7A741EF8}" type="presParOf" srcId="{F6C66FAD-26FF-48F2-B9C0-00444B334559}" destId="{74F61177-2A92-4155-BB94-5807F5C5A628}" srcOrd="1" destOrd="0" presId="urn:microsoft.com/office/officeart/2005/8/layout/hierarchy3"/>
    <dgm:cxn modelId="{703E3C22-9EDE-4826-BD42-D99BD81C2B34}" type="presOf" srcId="{B2D0523F-F5A0-4560-9C2F-DC81EF578341}" destId="{74F61177-2A92-4155-BB94-5807F5C5A628}" srcOrd="1" destOrd="0" presId="urn:microsoft.com/office/officeart/2005/8/layout/hierarchy3"/>
    <dgm:cxn modelId="{FC28AF4B-E6BE-4459-A3D7-EE21909D59A1}" type="presParOf" srcId="{5256A14C-B4D9-4008-9487-09688FE6850D}" destId="{5415E3E0-1D04-49D5-A88E-E667EDA1BF63}" srcOrd="1" destOrd="0" presId="urn:microsoft.com/office/officeart/2005/8/layout/hierarchy3"/>
    <dgm:cxn modelId="{0970A58B-0888-4E2C-B430-E843C992DC23}" type="presParOf" srcId="{E2421874-007E-4BDA-9DA8-CFB28C4F9430}" destId="{A8B8A5BC-6A36-4F95-AF16-F079073F613E}" srcOrd="3" destOrd="0" presId="urn:microsoft.com/office/officeart/2005/8/layout/hierarchy3"/>
    <dgm:cxn modelId="{C32EBEBD-DA53-46C9-9A21-573452101012}" type="presParOf" srcId="{A8B8A5BC-6A36-4F95-AF16-F079073F613E}" destId="{D8E1B5D4-0D08-4725-ADE6-6720FF3D6386}" srcOrd="0" destOrd="0" presId="urn:microsoft.com/office/officeart/2005/8/layout/hierarchy3"/>
    <dgm:cxn modelId="{8BCFD715-DEDB-4204-AE00-B012AA6844E4}" type="presParOf" srcId="{D8E1B5D4-0D08-4725-ADE6-6720FF3D6386}" destId="{4FB404ED-7101-44C4-8984-EC1E35728206}" srcOrd="0" destOrd="0" presId="urn:microsoft.com/office/officeart/2005/8/layout/hierarchy3"/>
    <dgm:cxn modelId="{4A3DA1A2-54AD-4A99-AFCF-2C72ED8F4976}" type="presOf" srcId="{BE96009B-84EA-4AED-B9F9-74E6999B28FE}" destId="{4FB404ED-7101-44C4-8984-EC1E35728206}" srcOrd="0" destOrd="0" presId="urn:microsoft.com/office/officeart/2005/8/layout/hierarchy3"/>
    <dgm:cxn modelId="{A009A606-FA42-416A-B1FE-B02F5150B743}" type="presParOf" srcId="{D8E1B5D4-0D08-4725-ADE6-6720FF3D6386}" destId="{73CA7EA8-819C-4CD0-A716-AB287467978B}" srcOrd="1" destOrd="0" presId="urn:microsoft.com/office/officeart/2005/8/layout/hierarchy3"/>
    <dgm:cxn modelId="{8B8A26C0-311D-4089-9605-D3F5682120CF}" type="presOf" srcId="{BE96009B-84EA-4AED-B9F9-74E6999B28FE}" destId="{73CA7EA8-819C-4CD0-A716-AB287467978B}" srcOrd="1" destOrd="0" presId="urn:microsoft.com/office/officeart/2005/8/layout/hierarchy3"/>
    <dgm:cxn modelId="{3B9377CE-D2FB-4081-BE3B-16F1769EC9E8}" type="presParOf" srcId="{A8B8A5BC-6A36-4F95-AF16-F079073F613E}" destId="{19A68DBB-0029-445B-BCA5-6CD2FFD10F75}" srcOrd="1" destOrd="0" presId="urn:microsoft.com/office/officeart/2005/8/layout/hierarchy3"/>
  </dgm:cxnLst>
  <dgm:bg/>
  <dgm:whole/>
  <dgm:extLst>
    <a:ext uri="http://schemas.microsoft.com/office/drawing/2008/diagram">
      <dsp:dataModelExt xmlns:dsp="http://schemas.microsoft.com/office/drawing/2008/diagram" relId="rId3" minVer="http://schemas.openxmlformats.org/drawingml/2006/main"/>
    </a:ext>
  </dgm:extLst>
</dgm:dataModel>
</file>

<file path=ppt/diagrams/data5.xml><?xml version="1.0" encoding="utf-8"?>
<dgm:dataModel xmlns:a="http://schemas.openxmlformats.org/drawingml/2006/main" xmlns:r="http://schemas.openxmlformats.org/officeDocument/2006/relationships" xmlns:dgm="http://schemas.openxmlformats.org/drawingml/2006/diagram">
  <dgm:ptLst>
    <dgm:pt modelId="{338E22CB-6183-41EB-85B4-9EAC46B03F7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1E33CC59-C98B-47C6-BD40-2BE4C1AD09F9}" type="parTrans" cxnId="{63C76D81-9C30-41FD-97EE-57FBCB35DC50}">
      <dgm:prSet custT="1"/>
      <dgm:spPr/>
      <dgm:t>
        <a:bodyPr/>
        <a:lstStyle/>
        <a:p>
          <a:endParaRPr lang="en-GB" sz="3200" noProof="0"/>
        </a:p>
      </dgm:t>
    </dgm:pt>
    <dgm:pt modelId="{FE941E0F-420E-4005-B289-110FB9C1A985}">
      <dgm:prSet custT="1"/>
      <dgm:spPr>
        <a:solidFill>
          <a:srgbClr val="008BC8"/>
        </a:solidFill>
      </dgm:spPr>
      <dgm:t>
        <a:bodyPr/>
        <a:lstStyle/>
        <a:p>
          <a:pPr rtl="0"/>
          <a:r>
            <a:rPr lang="en-GB" sz="1600" b="1" noProof="0" smtClean="0">
              <a:solidFill>
                <a:schemeClr val="bg1">
                  <a:lumMod val="75000"/>
                </a:schemeClr>
              </a:solidFill>
            </a:rPr>
            <a:t>Recolher todas as informações disponíveis</a:t>
          </a:r>
          <a:endParaRPr lang="pt-PT" sz="1600" b="1" noProof="0">
            <a:solidFill>
              <a:schemeClr val="bg1">
                <a:lumMod val="75000"/>
              </a:schemeClr>
            </a:solidFill>
          </a:endParaRPr>
        </a:p>
      </dgm:t>
    </dgm:pt>
    <dgm:pt modelId="{1DF11DB7-DE4A-4302-81CD-D85B4393513B}" type="sibTrans" cxnId="{63C76D81-9C30-41FD-97EE-57FBCB35DC50}">
      <dgm:prSet custT="1"/>
      <dgm:spPr/>
      <dgm:t>
        <a:bodyPr/>
        <a:lstStyle/>
        <a:p>
          <a:endParaRPr lang="en-GB" sz="3200" noProof="0"/>
        </a:p>
      </dgm:t>
    </dgm:pt>
    <dgm:pt modelId="{2928204D-332D-4DE8-992D-69156AF0A175}" type="parTrans" cxnId="{91C92358-9A3B-4DBD-BC12-533B7BFEBF83}">
      <dgm:prSet custT="1"/>
      <dgm:spPr/>
      <dgm:t>
        <a:bodyPr/>
        <a:lstStyle/>
        <a:p>
          <a:endParaRPr lang="en-GB" sz="3200" noProof="0"/>
        </a:p>
      </dgm:t>
    </dgm:pt>
    <dgm:pt modelId="{2D943747-3746-4494-A0EF-EA5CB02BE6FC}">
      <dgm:prSet custT="1"/>
      <dgm:spPr>
        <a:solidFill>
          <a:srgbClr val="008BC8"/>
        </a:solidFill>
      </dgm:spPr>
      <dgm:t>
        <a:bodyPr/>
        <a:lstStyle/>
        <a:p>
          <a:pPr rtl="0"/>
          <a:r>
            <a:rPr lang="en-GB" sz="1600" b="1" noProof="0" smtClean="0">
              <a:solidFill>
                <a:schemeClr val="bg1">
                  <a:lumMod val="75000"/>
                </a:schemeClr>
              </a:solidFill>
            </a:rPr>
            <a:t>Avaliar as necessidades de informação</a:t>
          </a:r>
          <a:endParaRPr lang="pt-PT" sz="1600" b="1" noProof="0">
            <a:solidFill>
              <a:schemeClr val="bg1">
                <a:lumMod val="75000"/>
              </a:schemeClr>
            </a:solidFill>
          </a:endParaRPr>
        </a:p>
      </dgm:t>
    </dgm:pt>
    <dgm:pt modelId="{92A1FB3D-070D-487B-9CC5-1B1F017C4F63}" type="sibTrans" cxnId="{91C92358-9A3B-4DBD-BC12-533B7BFEBF83}">
      <dgm:prSet custT="1"/>
      <dgm:spPr/>
      <dgm:t>
        <a:bodyPr/>
        <a:lstStyle/>
        <a:p>
          <a:endParaRPr lang="en-GB" sz="3200" noProof="0"/>
        </a:p>
      </dgm:t>
    </dgm:pt>
    <dgm:pt modelId="{0B7DC7AE-1B8C-4B9E-AF41-E1398CE079A5}" type="parTrans" cxnId="{2555AF54-184D-4329-BF4A-41F7EDD88E86}">
      <dgm:prSet custT="1"/>
      <dgm:spPr/>
      <dgm:t>
        <a:bodyPr/>
        <a:lstStyle/>
        <a:p>
          <a:endParaRPr lang="en-GB" sz="3200" noProof="0"/>
        </a:p>
      </dgm:t>
    </dgm:pt>
    <dgm:pt modelId="{B2D0523F-F5A0-4560-9C2F-DC81EF578341}">
      <dgm:prSet custT="1"/>
      <dgm:spPr>
        <a:solidFill>
          <a:srgbClr val="008BC8"/>
        </a:solidFill>
      </dgm:spPr>
      <dgm:t>
        <a:bodyPr/>
        <a:lstStyle/>
        <a:p>
          <a:pPr rtl="0"/>
          <a:r>
            <a:rPr lang="en-GB" sz="1600" b="1" noProof="0" smtClean="0">
              <a:solidFill>
                <a:schemeClr val="bg1">
                  <a:lumMod val="75000"/>
                </a:schemeClr>
              </a:solidFill>
            </a:rPr>
            <a:t>Identificar as informações em falta</a:t>
          </a:r>
          <a:endParaRPr lang="pt-PT" sz="1600" b="1" noProof="0">
            <a:solidFill>
              <a:schemeClr val="bg1">
                <a:lumMod val="75000"/>
              </a:schemeClr>
            </a:solidFill>
          </a:endParaRPr>
        </a:p>
      </dgm:t>
    </dgm:pt>
    <dgm:pt modelId="{808718EE-2413-47E2-AA1C-438F6507379D}" type="sibTrans" cxnId="{2555AF54-184D-4329-BF4A-41F7EDD88E86}">
      <dgm:prSet custT="1"/>
      <dgm:spPr/>
      <dgm:t>
        <a:bodyPr/>
        <a:lstStyle/>
        <a:p>
          <a:endParaRPr lang="en-GB" sz="3200" noProof="0"/>
        </a:p>
      </dgm:t>
    </dgm:pt>
    <dgm:pt modelId="{EC932BEF-36A1-4078-B31F-F72AC10A4FDC}" type="parTrans" cxnId="{F727556A-4DE0-4D4F-A293-CA1AAD56D3B0}">
      <dgm:prSet custT="1"/>
      <dgm:spPr/>
      <dgm:t>
        <a:bodyPr/>
        <a:lstStyle/>
        <a:p>
          <a:endParaRPr lang="en-GB" sz="3200" noProof="0"/>
        </a:p>
      </dgm:t>
    </dgm:pt>
    <dgm:pt modelId="{BE96009B-84EA-4AED-B9F9-74E6999B28FE}">
      <dgm:prSet custT="1"/>
      <dgm:spPr>
        <a:solidFill>
          <a:srgbClr val="008BC8"/>
        </a:solidFill>
      </dgm:spPr>
      <dgm:t>
        <a:bodyPr/>
        <a:lstStyle/>
        <a:p>
          <a:pPr rtl="0"/>
          <a:r>
            <a:rPr lang="en-GB" sz="1600" b="1" noProof="0" smtClean="0">
              <a:solidFill>
                <a:schemeClr val="bg1">
                  <a:lumMod val="75000"/>
                </a:schemeClr>
              </a:solidFill>
            </a:rPr>
            <a:t>Gerar novas informações</a:t>
          </a:r>
          <a:endParaRPr lang="pt-PT" sz="1600" b="1" noProof="0">
            <a:solidFill>
              <a:schemeClr val="bg1">
                <a:lumMod val="75000"/>
              </a:schemeClr>
            </a:solidFill>
          </a:endParaRPr>
        </a:p>
      </dgm:t>
    </dgm:pt>
    <dgm:pt modelId="{673030CD-A27C-4132-90DC-54B7C58C802D}" type="sibTrans" cxnId="{F727556A-4DE0-4D4F-A293-CA1AAD56D3B0}">
      <dgm:prSet custT="1"/>
      <dgm:spPr/>
      <dgm:t>
        <a:bodyPr/>
        <a:lstStyle/>
        <a:p>
          <a:endParaRPr lang="en-GB" sz="3200" noProof="0"/>
        </a:p>
      </dgm:t>
    </dgm:pt>
    <dgm:pt modelId="{E2421874-007E-4BDA-9DA8-CFB28C4F9430}" type="pres">
      <dgm:prSet presAssocID="{338E22CB-6183-41EB-85B4-9EAC46B03F76}" presName="diagram">
        <dgm:presLayoutVars>
          <dgm:chPref val="1"/>
          <dgm:dir/>
          <dgm:animOne val="branch"/>
          <dgm:animLvl val="lvl"/>
          <dgm:resizeHandles/>
        </dgm:presLayoutVars>
      </dgm:prSet>
      <dgm:spPr/>
      <dgm:t>
        <a:bodyPr/>
        <a:lstStyle/>
        <a:p>
          <a:endParaRPr lang="en-GB"/>
        </a:p>
      </dgm:t>
    </dgm:pt>
    <dgm:pt modelId="{F2345A57-503A-4081-8F4C-CA763533CB02}" type="pres">
      <dgm:prSet presAssocID="{FE941E0F-420E-4005-B289-110FB9C1A985}" presName="root"/>
      <dgm:spPr/>
      <dgm:t>
        <a:bodyPr/>
        <a:lstStyle/>
        <a:p>
          <a:endParaRPr/>
        </a:p>
      </dgm:t>
    </dgm:pt>
    <dgm:pt modelId="{5CF10A04-CC5F-4C78-9463-C9D4B72F4043}" type="pres">
      <dgm:prSet presAssocID="{FE941E0F-420E-4005-B289-110FB9C1A985}" presName="rootComposite"/>
      <dgm:spPr/>
      <dgm:t>
        <a:bodyPr/>
        <a:lstStyle/>
        <a:p>
          <a:endParaRPr/>
        </a:p>
      </dgm:t>
    </dgm:pt>
    <dgm:pt modelId="{A15EDBF6-FE02-4C9C-A0C7-7D767CBBA66D}" type="pres">
      <dgm:prSet presAssocID="{FE941E0F-420E-4005-B289-110FB9C1A985}" presName="rootText" presStyleLbl="node1" presStyleCnt="4"/>
      <dgm:spPr/>
      <dgm:t>
        <a:bodyPr/>
        <a:lstStyle/>
        <a:p>
          <a:endParaRPr lang="en-GB"/>
        </a:p>
      </dgm:t>
    </dgm:pt>
    <dgm:pt modelId="{F0CBF1C1-2135-4EDE-9DCC-B144B5FC5616}" type="pres">
      <dgm:prSet presAssocID="{FE941E0F-420E-4005-B289-110FB9C1A985}" presName="rootConnector" presStyleLbl="node1" presStyleCnt="4"/>
      <dgm:spPr/>
      <dgm:t>
        <a:bodyPr/>
        <a:lstStyle/>
        <a:p>
          <a:endParaRPr lang="en-GB"/>
        </a:p>
      </dgm:t>
    </dgm:pt>
    <dgm:pt modelId="{4E63C0C7-2F36-4EDF-9ECA-47C3259434E1}" type="pres">
      <dgm:prSet presAssocID="{FE941E0F-420E-4005-B289-110FB9C1A985}" presName="childShape"/>
      <dgm:spPr/>
      <dgm:t>
        <a:bodyPr/>
        <a:lstStyle/>
        <a:p>
          <a:endParaRPr/>
        </a:p>
      </dgm:t>
    </dgm:pt>
    <dgm:pt modelId="{F5B2E41B-4297-4AA6-B4DF-7F5F1F3627ED}" type="pres">
      <dgm:prSet presAssocID="{2D943747-3746-4494-A0EF-EA5CB02BE6FC}" presName="root"/>
      <dgm:spPr/>
      <dgm:t>
        <a:bodyPr/>
        <a:lstStyle/>
        <a:p>
          <a:endParaRPr/>
        </a:p>
      </dgm:t>
    </dgm:pt>
    <dgm:pt modelId="{669434E8-4538-48A3-909B-0E7003100ABD}" type="pres">
      <dgm:prSet presAssocID="{2D943747-3746-4494-A0EF-EA5CB02BE6FC}" presName="rootComposite"/>
      <dgm:spPr/>
      <dgm:t>
        <a:bodyPr/>
        <a:lstStyle/>
        <a:p>
          <a:endParaRPr/>
        </a:p>
      </dgm:t>
    </dgm:pt>
    <dgm:pt modelId="{53E1FCA5-D7A2-42F4-B409-6E5F13FBEF41}" type="pres">
      <dgm:prSet presAssocID="{2D943747-3746-4494-A0EF-EA5CB02BE6FC}" presName="rootText" presStyleLbl="node1" presStyleIdx="1" presStyleCnt="4"/>
      <dgm:spPr/>
      <dgm:t>
        <a:bodyPr/>
        <a:lstStyle/>
        <a:p>
          <a:endParaRPr lang="en-GB"/>
        </a:p>
      </dgm:t>
    </dgm:pt>
    <dgm:pt modelId="{9F8668BD-8E82-4AB2-A130-8EFB9690D65C}" type="pres">
      <dgm:prSet presAssocID="{2D943747-3746-4494-A0EF-EA5CB02BE6FC}" presName="rootConnector" presStyleLbl="node1" presStyleIdx="1" presStyleCnt="4"/>
      <dgm:spPr/>
      <dgm:t>
        <a:bodyPr/>
        <a:lstStyle/>
        <a:p>
          <a:endParaRPr lang="en-GB"/>
        </a:p>
      </dgm:t>
    </dgm:pt>
    <dgm:pt modelId="{040C5289-1CC7-45DE-AF98-A3E6F49DB1A8}" type="pres">
      <dgm:prSet presAssocID="{2D943747-3746-4494-A0EF-EA5CB02BE6FC}" presName="childShape"/>
      <dgm:spPr/>
      <dgm:t>
        <a:bodyPr/>
        <a:lstStyle/>
        <a:p>
          <a:endParaRPr/>
        </a:p>
      </dgm:t>
    </dgm:pt>
    <dgm:pt modelId="{5256A14C-B4D9-4008-9487-09688FE6850D}" type="pres">
      <dgm:prSet presAssocID="{B2D0523F-F5A0-4560-9C2F-DC81EF578341}" presName="root"/>
      <dgm:spPr/>
      <dgm:t>
        <a:bodyPr/>
        <a:lstStyle/>
        <a:p>
          <a:endParaRPr/>
        </a:p>
      </dgm:t>
    </dgm:pt>
    <dgm:pt modelId="{F6C66FAD-26FF-48F2-B9C0-00444B334559}" type="pres">
      <dgm:prSet presAssocID="{B2D0523F-F5A0-4560-9C2F-DC81EF578341}" presName="rootComposite"/>
      <dgm:spPr/>
      <dgm:t>
        <a:bodyPr/>
        <a:lstStyle/>
        <a:p>
          <a:endParaRPr/>
        </a:p>
      </dgm:t>
    </dgm:pt>
    <dgm:pt modelId="{BF08C423-0B8E-4363-AA36-B7DCB0C0F10A}" type="pres">
      <dgm:prSet presAssocID="{B2D0523F-F5A0-4560-9C2F-DC81EF578341}" presName="rootText" presStyleLbl="node1" presStyleIdx="2" presStyleCnt="4" custLinFactNeighborX="-2385" custLinFactNeighborY="-517"/>
      <dgm:spPr/>
      <dgm:t>
        <a:bodyPr/>
        <a:lstStyle/>
        <a:p>
          <a:endParaRPr lang="en-GB"/>
        </a:p>
      </dgm:t>
    </dgm:pt>
    <dgm:pt modelId="{74F61177-2A92-4155-BB94-5807F5C5A628}" type="pres">
      <dgm:prSet presAssocID="{B2D0523F-F5A0-4560-9C2F-DC81EF578341}" presName="rootConnector" presStyleLbl="node1" presStyleIdx="2" presStyleCnt="4"/>
      <dgm:spPr/>
      <dgm:t>
        <a:bodyPr/>
        <a:lstStyle/>
        <a:p>
          <a:endParaRPr lang="en-GB"/>
        </a:p>
      </dgm:t>
    </dgm:pt>
    <dgm:pt modelId="{5415E3E0-1D04-49D5-A88E-E667EDA1BF63}" type="pres">
      <dgm:prSet presAssocID="{B2D0523F-F5A0-4560-9C2F-DC81EF578341}" presName="childShape"/>
      <dgm:spPr/>
      <dgm:t>
        <a:bodyPr/>
        <a:lstStyle/>
        <a:p>
          <a:endParaRPr/>
        </a:p>
      </dgm:t>
    </dgm:pt>
    <dgm:pt modelId="{A8B8A5BC-6A36-4F95-AF16-F079073F613E}" type="pres">
      <dgm:prSet presAssocID="{BE96009B-84EA-4AED-B9F9-74E6999B28FE}" presName="root"/>
      <dgm:spPr/>
      <dgm:t>
        <a:bodyPr/>
        <a:lstStyle/>
        <a:p>
          <a:endParaRPr/>
        </a:p>
      </dgm:t>
    </dgm:pt>
    <dgm:pt modelId="{D8E1B5D4-0D08-4725-ADE6-6720FF3D6386}" type="pres">
      <dgm:prSet presAssocID="{BE96009B-84EA-4AED-B9F9-74E6999B28FE}" presName="rootComposite"/>
      <dgm:spPr/>
      <dgm:t>
        <a:bodyPr/>
        <a:lstStyle/>
        <a:p>
          <a:endParaRPr/>
        </a:p>
      </dgm:t>
    </dgm:pt>
    <dgm:pt modelId="{4FB404ED-7101-44C4-8984-EC1E35728206}" type="pres">
      <dgm:prSet presAssocID="{BE96009B-84EA-4AED-B9F9-74E6999B28FE}" presName="rootText" presStyleLbl="node1" presStyleIdx="3" presStyleCnt="4"/>
      <dgm:spPr/>
      <dgm:t>
        <a:bodyPr/>
        <a:lstStyle/>
        <a:p>
          <a:endParaRPr lang="en-GB"/>
        </a:p>
      </dgm:t>
    </dgm:pt>
    <dgm:pt modelId="{73CA7EA8-819C-4CD0-A716-AB287467978B}" type="pres">
      <dgm:prSet presAssocID="{BE96009B-84EA-4AED-B9F9-74E6999B28FE}" presName="rootConnector" presStyleLbl="node1" presStyleIdx="3" presStyleCnt="4"/>
      <dgm:spPr/>
      <dgm:t>
        <a:bodyPr/>
        <a:lstStyle/>
        <a:p>
          <a:endParaRPr lang="en-GB"/>
        </a:p>
      </dgm:t>
    </dgm:pt>
    <dgm:pt modelId="{19A68DBB-0029-445B-BCA5-6CD2FFD10F75}" type="pres">
      <dgm:prSet presAssocID="{BE96009B-84EA-4AED-B9F9-74E6999B28FE}" presName="childShape"/>
      <dgm:spPr/>
      <dgm:t>
        <a:bodyPr/>
        <a:lstStyle/>
        <a:p>
          <a:endParaRPr/>
        </a:p>
      </dgm:t>
    </dgm:pt>
  </dgm:ptLst>
  <dgm:cxnLst>
    <dgm:cxn modelId="{63C76D81-9C30-41FD-97EE-57FBCB35DC50}" srcId="{338E22CB-6183-41EB-85B4-9EAC46B03F76}" destId="{FE941E0F-420E-4005-B289-110FB9C1A985}" srcOrd="0" destOrd="0" parTransId="{1E33CC59-C98B-47C6-BD40-2BE4C1AD09F9}" sibTransId="{1DF11DB7-DE4A-4302-81CD-D85B4393513B}"/>
    <dgm:cxn modelId="{91C92358-9A3B-4DBD-BC12-533B7BFEBF83}" srcId="{338E22CB-6183-41EB-85B4-9EAC46B03F76}" destId="{2D943747-3746-4494-A0EF-EA5CB02BE6FC}" srcOrd="1" destOrd="0" parTransId="{2928204D-332D-4DE8-992D-69156AF0A175}" sibTransId="{92A1FB3D-070D-487B-9CC5-1B1F017C4F63}"/>
    <dgm:cxn modelId="{2555AF54-184D-4329-BF4A-41F7EDD88E86}" srcId="{338E22CB-6183-41EB-85B4-9EAC46B03F76}" destId="{B2D0523F-F5A0-4560-9C2F-DC81EF578341}" srcOrd="2" destOrd="0" parTransId="{0B7DC7AE-1B8C-4B9E-AF41-E1398CE079A5}" sibTransId="{808718EE-2413-47E2-AA1C-438F6507379D}"/>
    <dgm:cxn modelId="{F727556A-4DE0-4D4F-A293-CA1AAD56D3B0}" srcId="{338E22CB-6183-41EB-85B4-9EAC46B03F76}" destId="{BE96009B-84EA-4AED-B9F9-74E6999B28FE}" srcOrd="3" destOrd="0" parTransId="{EC932BEF-36A1-4078-B31F-F72AC10A4FDC}" sibTransId="{673030CD-A27C-4132-90DC-54B7C58C802D}"/>
    <dgm:cxn modelId="{84B15A5C-EB0C-4765-A193-D54945F359CF}" type="presOf" srcId="{338E22CB-6183-41EB-85B4-9EAC46B03F76}" destId="{E2421874-007E-4BDA-9DA8-CFB28C4F9430}" srcOrd="0" destOrd="0" presId="urn:microsoft.com/office/officeart/2005/8/layout/hierarchy3"/>
    <dgm:cxn modelId="{FEFF0CD0-1094-49BD-95A1-AF85E6BBD71C}" type="presParOf" srcId="{E2421874-007E-4BDA-9DA8-CFB28C4F9430}" destId="{F2345A57-503A-4081-8F4C-CA763533CB02}" srcOrd="0" destOrd="0" presId="urn:microsoft.com/office/officeart/2005/8/layout/hierarchy3"/>
    <dgm:cxn modelId="{440392DC-5E88-4F5B-A89F-488809463119}" type="presParOf" srcId="{F2345A57-503A-4081-8F4C-CA763533CB02}" destId="{5CF10A04-CC5F-4C78-9463-C9D4B72F4043}" srcOrd="0" destOrd="0" presId="urn:microsoft.com/office/officeart/2005/8/layout/hierarchy3"/>
    <dgm:cxn modelId="{682CAACD-8696-4316-824A-95FB5B3F6096}" type="presParOf" srcId="{5CF10A04-CC5F-4C78-9463-C9D4B72F4043}" destId="{A15EDBF6-FE02-4C9C-A0C7-7D767CBBA66D}" srcOrd="0" destOrd="0" presId="urn:microsoft.com/office/officeart/2005/8/layout/hierarchy3"/>
    <dgm:cxn modelId="{8ECAD658-45C0-4083-85C8-E7D916057784}" type="presOf" srcId="{FE941E0F-420E-4005-B289-110FB9C1A985}" destId="{A15EDBF6-FE02-4C9C-A0C7-7D767CBBA66D}" srcOrd="0" destOrd="0" presId="urn:microsoft.com/office/officeart/2005/8/layout/hierarchy3"/>
    <dgm:cxn modelId="{676B281A-35C6-4840-8CBB-7023BB761E85}" type="presParOf" srcId="{5CF10A04-CC5F-4C78-9463-C9D4B72F4043}" destId="{F0CBF1C1-2135-4EDE-9DCC-B144B5FC5616}" srcOrd="1" destOrd="0" presId="urn:microsoft.com/office/officeart/2005/8/layout/hierarchy3"/>
    <dgm:cxn modelId="{478F901E-8CF6-49DF-87E5-E33A9FDF50C1}" type="presOf" srcId="{FE941E0F-420E-4005-B289-110FB9C1A985}" destId="{F0CBF1C1-2135-4EDE-9DCC-B144B5FC5616}" srcOrd="1" destOrd="0" presId="urn:microsoft.com/office/officeart/2005/8/layout/hierarchy3"/>
    <dgm:cxn modelId="{CDD72AFC-0FED-411A-8EF3-F907CB702FDE}" type="presParOf" srcId="{F2345A57-503A-4081-8F4C-CA763533CB02}" destId="{4E63C0C7-2F36-4EDF-9ECA-47C3259434E1}" srcOrd="1" destOrd="0" presId="urn:microsoft.com/office/officeart/2005/8/layout/hierarchy3"/>
    <dgm:cxn modelId="{8DE0D6B7-6E92-418C-88FE-D4362A848066}" type="presParOf" srcId="{E2421874-007E-4BDA-9DA8-CFB28C4F9430}" destId="{F5B2E41B-4297-4AA6-B4DF-7F5F1F3627ED}" srcOrd="1" destOrd="0" presId="urn:microsoft.com/office/officeart/2005/8/layout/hierarchy3"/>
    <dgm:cxn modelId="{19747BB6-AA7D-49D1-B2C6-4167D143697F}" type="presParOf" srcId="{F5B2E41B-4297-4AA6-B4DF-7F5F1F3627ED}" destId="{669434E8-4538-48A3-909B-0E7003100ABD}" srcOrd="0" destOrd="0" presId="urn:microsoft.com/office/officeart/2005/8/layout/hierarchy3"/>
    <dgm:cxn modelId="{FA198B54-78FA-4347-8702-52899A16B164}" type="presParOf" srcId="{669434E8-4538-48A3-909B-0E7003100ABD}" destId="{53E1FCA5-D7A2-42F4-B409-6E5F13FBEF41}" srcOrd="0" destOrd="0" presId="urn:microsoft.com/office/officeart/2005/8/layout/hierarchy3"/>
    <dgm:cxn modelId="{16B27C8A-AB92-43A0-B4A7-E64C75349F06}" type="presOf" srcId="{2D943747-3746-4494-A0EF-EA5CB02BE6FC}" destId="{53E1FCA5-D7A2-42F4-B409-6E5F13FBEF41}" srcOrd="0" destOrd="0" presId="urn:microsoft.com/office/officeart/2005/8/layout/hierarchy3"/>
    <dgm:cxn modelId="{A9BC663D-636D-4AFC-AB0F-962E838DC06B}" type="presParOf" srcId="{669434E8-4538-48A3-909B-0E7003100ABD}" destId="{9F8668BD-8E82-4AB2-A130-8EFB9690D65C}" srcOrd="1" destOrd="0" presId="urn:microsoft.com/office/officeart/2005/8/layout/hierarchy3"/>
    <dgm:cxn modelId="{B97299A7-F270-4AF2-842A-E3E91032A388}" type="presOf" srcId="{2D943747-3746-4494-A0EF-EA5CB02BE6FC}" destId="{9F8668BD-8E82-4AB2-A130-8EFB9690D65C}" srcOrd="1" destOrd="0" presId="urn:microsoft.com/office/officeart/2005/8/layout/hierarchy3"/>
    <dgm:cxn modelId="{504CAF24-A1A6-47AD-989C-798C295FC8C8}" type="presParOf" srcId="{F5B2E41B-4297-4AA6-B4DF-7F5F1F3627ED}" destId="{040C5289-1CC7-45DE-AF98-A3E6F49DB1A8}" srcOrd="1" destOrd="0" presId="urn:microsoft.com/office/officeart/2005/8/layout/hierarchy3"/>
    <dgm:cxn modelId="{16BE0D24-819F-43A0-BE72-0F3C6FE6614E}" type="presParOf" srcId="{E2421874-007E-4BDA-9DA8-CFB28C4F9430}" destId="{5256A14C-B4D9-4008-9487-09688FE6850D}" srcOrd="2" destOrd="0" presId="urn:microsoft.com/office/officeart/2005/8/layout/hierarchy3"/>
    <dgm:cxn modelId="{6C02EDB5-4B3E-4411-82E4-53BB32890585}" type="presParOf" srcId="{5256A14C-B4D9-4008-9487-09688FE6850D}" destId="{F6C66FAD-26FF-48F2-B9C0-00444B334559}" srcOrd="0" destOrd="0" presId="urn:microsoft.com/office/officeart/2005/8/layout/hierarchy3"/>
    <dgm:cxn modelId="{5172DC59-7F70-4FDA-9AF9-BD698146D00B}" type="presParOf" srcId="{F6C66FAD-26FF-48F2-B9C0-00444B334559}" destId="{BF08C423-0B8E-4363-AA36-B7DCB0C0F10A}" srcOrd="0" destOrd="0" presId="urn:microsoft.com/office/officeart/2005/8/layout/hierarchy3"/>
    <dgm:cxn modelId="{E18CEDE4-ADEB-4F2C-AB72-5BE855DBE141}" type="presOf" srcId="{B2D0523F-F5A0-4560-9C2F-DC81EF578341}" destId="{BF08C423-0B8E-4363-AA36-B7DCB0C0F10A}" srcOrd="0" destOrd="0" presId="urn:microsoft.com/office/officeart/2005/8/layout/hierarchy3"/>
    <dgm:cxn modelId="{DEB7C487-53D0-448D-BF74-7D798AA8250E}" type="presParOf" srcId="{F6C66FAD-26FF-48F2-B9C0-00444B334559}" destId="{74F61177-2A92-4155-BB94-5807F5C5A628}" srcOrd="1" destOrd="0" presId="urn:microsoft.com/office/officeart/2005/8/layout/hierarchy3"/>
    <dgm:cxn modelId="{2E7AFFAC-1611-44A1-86FD-416B3B1799A1}" type="presOf" srcId="{B2D0523F-F5A0-4560-9C2F-DC81EF578341}" destId="{74F61177-2A92-4155-BB94-5807F5C5A628}" srcOrd="1" destOrd="0" presId="urn:microsoft.com/office/officeart/2005/8/layout/hierarchy3"/>
    <dgm:cxn modelId="{60B4D8A4-1955-4A0E-97E2-88ADCBBD83DD}" type="presParOf" srcId="{5256A14C-B4D9-4008-9487-09688FE6850D}" destId="{5415E3E0-1D04-49D5-A88E-E667EDA1BF63}" srcOrd="1" destOrd="0" presId="urn:microsoft.com/office/officeart/2005/8/layout/hierarchy3"/>
    <dgm:cxn modelId="{743E83EC-0B18-4C8C-86EE-A6CC3D14ECD8}" type="presParOf" srcId="{E2421874-007E-4BDA-9DA8-CFB28C4F9430}" destId="{A8B8A5BC-6A36-4F95-AF16-F079073F613E}" srcOrd="3" destOrd="0" presId="urn:microsoft.com/office/officeart/2005/8/layout/hierarchy3"/>
    <dgm:cxn modelId="{9878E0B4-C938-41CC-AD17-91CD504BA193}" type="presParOf" srcId="{A8B8A5BC-6A36-4F95-AF16-F079073F613E}" destId="{D8E1B5D4-0D08-4725-ADE6-6720FF3D6386}" srcOrd="0" destOrd="0" presId="urn:microsoft.com/office/officeart/2005/8/layout/hierarchy3"/>
    <dgm:cxn modelId="{5F4BC82C-D5CE-410C-93F1-E59DC655620A}" type="presParOf" srcId="{D8E1B5D4-0D08-4725-ADE6-6720FF3D6386}" destId="{4FB404ED-7101-44C4-8984-EC1E35728206}" srcOrd="0" destOrd="0" presId="urn:microsoft.com/office/officeart/2005/8/layout/hierarchy3"/>
    <dgm:cxn modelId="{D5B5B43A-C9CA-4BE7-8771-239088904D0F}" type="presOf" srcId="{BE96009B-84EA-4AED-B9F9-74E6999B28FE}" destId="{4FB404ED-7101-44C4-8984-EC1E35728206}" srcOrd="0" destOrd="0" presId="urn:microsoft.com/office/officeart/2005/8/layout/hierarchy3"/>
    <dgm:cxn modelId="{8F137B81-8F0F-4E5E-83C0-5BB87BB56481}" type="presParOf" srcId="{D8E1B5D4-0D08-4725-ADE6-6720FF3D6386}" destId="{73CA7EA8-819C-4CD0-A716-AB287467978B}" srcOrd="1" destOrd="0" presId="urn:microsoft.com/office/officeart/2005/8/layout/hierarchy3"/>
    <dgm:cxn modelId="{66C73CB0-8BE7-4972-AB62-DC315A3AE9CA}" type="presOf" srcId="{BE96009B-84EA-4AED-B9F9-74E6999B28FE}" destId="{73CA7EA8-819C-4CD0-A716-AB287467978B}" srcOrd="1" destOrd="0" presId="urn:microsoft.com/office/officeart/2005/8/layout/hierarchy3"/>
    <dgm:cxn modelId="{88150335-2CD8-46C3-8B1B-37F047C51734}" type="presParOf" srcId="{A8B8A5BC-6A36-4F95-AF16-F079073F613E}" destId="{19A68DBB-0029-445B-BCA5-6CD2FFD10F75}" srcOrd="1" destOrd="0" presId="urn:microsoft.com/office/officeart/2005/8/layout/hierarchy3"/>
  </dgm:cxnLst>
  <dgm:bg/>
  <dgm:whole/>
  <dgm:extLst>
    <a:ext uri="http://schemas.microsoft.com/office/drawing/2008/diagram">
      <dsp:dataModelExt xmlns:dsp="http://schemas.microsoft.com/office/drawing/2008/diagram" relId="rId4"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13" name=""/>
      <dsp:cNvGrpSpPr/>
    </dsp:nvGrpSpPr>
    <dsp:grpSpPr/>
    <dsp:sp modelId="{A15EDBF6-FE02-4C9C-A0C7-7D767CBBA66D}">
      <dsp:nvSpPr>
        <dsp:cNvPr id="14" name=""/>
        <dsp:cNvSpPr/>
      </dsp:nvSpPr>
      <dsp:spPr>
        <a:xfrm>
          <a:off x="1569" y="126798"/>
          <a:ext cx="1803329" cy="901664"/>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pt-PT" sz="1400" b="1" kern="1200" smtClean="0">
              <a:latin typeface="Verdana" panose="020b0604030504040204" pitchFamily="34" charset="0"/>
            </a:rPr>
            <a:t>Recolha todas as informações disponíveis</a:t>
          </a:r>
          <a:endParaRPr lang="pt-PT" sz="1400" b="1" kern="1200">
            <a:latin typeface="Verdana" panose="020b0604030504040204" pitchFamily="34" charset="0"/>
            <a:ea typeface="Verdana" panose="020b0604030504040204" pitchFamily="34" charset="0"/>
            <a:cs typeface="Verdana" panose="020b0604030504040204" pitchFamily="34" charset="0"/>
          </a:endParaRPr>
        </a:p>
      </dsp:txBody>
      <dsp:txXfrm>
        <a:off x="27978" y="153207"/>
        <a:ext cx="1750511" cy="848846"/>
      </dsp:txXfrm>
    </dsp:sp>
    <dsp:sp modelId="{2F8C9534-749A-4DF2-AE5A-D48F17B6E856}">
      <dsp:nvSpPr>
        <dsp:cNvPr id="15" name=""/>
        <dsp:cNvSpPr/>
      </dsp:nvSpPr>
      <dsp:spPr>
        <a:xfrm>
          <a:off x="181901" y="1028463"/>
          <a:ext cx="180332" cy="676248"/>
        </a:xfrm>
        <a:custGeom>
          <a:rect l="0" t="0" r="0" b="0"/>
          <a:pathLst>
            <a:path>
              <a:moveTo>
                <a:pt x="0" y="0"/>
              </a:moveTo>
              <a:lnTo>
                <a:pt x="0" y="676248"/>
              </a:lnTo>
              <a:lnTo>
                <a:pt x="180332" y="6762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634ADB22-9B44-42FB-BBE1-CED1483FCDD5}">
      <dsp:nvSpPr>
        <dsp:cNvPr id="16" name=""/>
        <dsp:cNvSpPr/>
      </dsp:nvSpPr>
      <dsp:spPr>
        <a:xfrm>
          <a:off x="362234" y="1253879"/>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pt-PT" sz="1400" kern="1200" smtClean="0">
              <a:latin typeface="Verdana" panose="020b0604030504040204" pitchFamily="34" charset="0"/>
            </a:rPr>
            <a:t>Dados existentes na sua empresa </a:t>
          </a:r>
          <a:endParaRPr lang="pt-PT" sz="1400" kern="1200">
            <a:latin typeface="Verdana" panose="020b0604030504040204" pitchFamily="34" charset="0"/>
            <a:ea typeface="Verdana" panose="020b0604030504040204" pitchFamily="34" charset="0"/>
            <a:cs typeface="Verdana" panose="020b0604030504040204" pitchFamily="34" charset="0"/>
          </a:endParaRPr>
        </a:p>
      </dsp:txBody>
      <dsp:txXfrm>
        <a:off x="388643" y="1280288"/>
        <a:ext cx="1389845" cy="848846"/>
      </dsp:txXfrm>
    </dsp:sp>
    <dsp:sp modelId="{53269413-F9EE-486A-B309-2795CDA128AB}">
      <dsp:nvSpPr>
        <dsp:cNvPr id="17" name=""/>
        <dsp:cNvSpPr/>
      </dsp:nvSpPr>
      <dsp:spPr>
        <a:xfrm>
          <a:off x="181901" y="1028463"/>
          <a:ext cx="180332" cy="1803329"/>
        </a:xfrm>
        <a:custGeom>
          <a:rect l="0" t="0" r="0" b="0"/>
          <a:pathLst>
            <a:path>
              <a:moveTo>
                <a:pt x="0" y="0"/>
              </a:moveTo>
              <a:lnTo>
                <a:pt x="0" y="1803329"/>
              </a:lnTo>
              <a:lnTo>
                <a:pt x="180332" y="1803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B7B05FCF-A648-4DC3-8B1E-9B9AE44A737C}">
      <dsp:nvSpPr>
        <dsp:cNvPr id="18" name=""/>
        <dsp:cNvSpPr/>
      </dsp:nvSpPr>
      <dsp:spPr>
        <a:xfrm>
          <a:off x="362234" y="2380960"/>
          <a:ext cx="1577292"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pt-PT" sz="1300" kern="1200" smtClean="0">
              <a:latin typeface="Verdana" panose="020b0604030504040204" pitchFamily="34" charset="0"/>
            </a:rPr>
            <a:t>Fontes científicas externas (literatura + manuais)</a:t>
          </a:r>
          <a:endParaRPr lang="pt-PT" sz="1300" kern="1200">
            <a:latin typeface="Verdana" panose="020b0604030504040204" pitchFamily="34" charset="0"/>
            <a:ea typeface="Verdana" panose="020b0604030504040204" pitchFamily="34" charset="0"/>
            <a:cs typeface="Verdana" panose="020b0604030504040204" pitchFamily="34" charset="0"/>
          </a:endParaRPr>
        </a:p>
      </dsp:txBody>
      <dsp:txXfrm>
        <a:off x="388643" y="2407369"/>
        <a:ext cx="1524474" cy="848846"/>
      </dsp:txXfrm>
    </dsp:sp>
    <dsp:sp modelId="{5F34E415-27FB-4A7C-81E2-5457C9CEA0C5}">
      <dsp:nvSpPr>
        <dsp:cNvPr id="19" name=""/>
        <dsp:cNvSpPr/>
      </dsp:nvSpPr>
      <dsp:spPr>
        <a:xfrm>
          <a:off x="181901" y="1028463"/>
          <a:ext cx="180332" cy="2930409"/>
        </a:xfrm>
        <a:custGeom>
          <a:rect l="0" t="0" r="0" b="0"/>
          <a:pathLst>
            <a:path>
              <a:moveTo>
                <a:pt x="0" y="0"/>
              </a:moveTo>
              <a:lnTo>
                <a:pt x="0" y="2930409"/>
              </a:lnTo>
              <a:lnTo>
                <a:pt x="180332" y="29304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AB7BA3DF-80BD-48AE-B20E-3D9EF6BFBAD9}">
      <dsp:nvSpPr>
        <dsp:cNvPr id="20" name=""/>
        <dsp:cNvSpPr/>
      </dsp:nvSpPr>
      <dsp:spPr>
        <a:xfrm>
          <a:off x="362234" y="3508040"/>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pt-PT" sz="1400" kern="1200" smtClean="0">
              <a:latin typeface="Verdana" panose="020b0604030504040204" pitchFamily="34" charset="0"/>
            </a:rPr>
            <a:t>Relatórios existentes</a:t>
          </a:r>
          <a:endParaRPr lang="pt-PT" sz="1400" kern="1200">
            <a:latin typeface="Verdana" panose="020b0604030504040204" pitchFamily="34" charset="0"/>
            <a:ea typeface="Verdana" panose="020b0604030504040204" pitchFamily="34" charset="0"/>
            <a:cs typeface="Verdana" panose="020b0604030504040204" pitchFamily="34" charset="0"/>
          </a:endParaRPr>
        </a:p>
      </dsp:txBody>
      <dsp:txXfrm>
        <a:off x="388643" y="3534449"/>
        <a:ext cx="1389845" cy="848846"/>
      </dsp:txXfrm>
    </dsp:sp>
    <dsp:sp modelId="{53E1FCA5-D7A2-42F4-B409-6E5F13FBEF41}">
      <dsp:nvSpPr>
        <dsp:cNvPr id="21" name=""/>
        <dsp:cNvSpPr/>
      </dsp:nvSpPr>
      <dsp:spPr>
        <a:xfrm>
          <a:off x="2255730" y="126798"/>
          <a:ext cx="1803329" cy="901664"/>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pt-PT" sz="1400" b="1" kern="1200" smtClean="0">
              <a:latin typeface="Verdana" panose="020b0604030504040204" pitchFamily="34" charset="0"/>
            </a:rPr>
            <a:t>Avalie as necessidades de informação</a:t>
          </a:r>
          <a:endParaRPr lang="pt-PT" sz="1400" b="1" kern="1200">
            <a:latin typeface="Verdana" panose="020b0604030504040204" pitchFamily="34" charset="0"/>
            <a:ea typeface="Verdana" panose="020b0604030504040204" pitchFamily="34" charset="0"/>
            <a:cs typeface="Verdana" panose="020b0604030504040204" pitchFamily="34" charset="0"/>
          </a:endParaRPr>
        </a:p>
      </dsp:txBody>
      <dsp:txXfrm>
        <a:off x="2282139" y="153207"/>
        <a:ext cx="1750511" cy="848846"/>
      </dsp:txXfrm>
    </dsp:sp>
    <dsp:sp modelId="{01FBCF82-D3D4-410B-AD0C-8809C5D2DB35}">
      <dsp:nvSpPr>
        <dsp:cNvPr id="22" name=""/>
        <dsp:cNvSpPr/>
      </dsp:nvSpPr>
      <dsp:spPr>
        <a:xfrm>
          <a:off x="2436063" y="1028463"/>
          <a:ext cx="180332" cy="676248"/>
        </a:xfrm>
        <a:custGeom>
          <a:rect l="0" t="0" r="0" b="0"/>
          <a:pathLst>
            <a:path>
              <a:moveTo>
                <a:pt x="0" y="0"/>
              </a:moveTo>
              <a:lnTo>
                <a:pt x="0" y="676248"/>
              </a:lnTo>
              <a:lnTo>
                <a:pt x="180332" y="6762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C8DA6307-BD7B-4910-9C46-28A3F13AE746}">
      <dsp:nvSpPr>
        <dsp:cNvPr id="23" name=""/>
        <dsp:cNvSpPr/>
      </dsp:nvSpPr>
      <dsp:spPr>
        <a:xfrm>
          <a:off x="2616396" y="1253879"/>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pt-PT" sz="1400" kern="1200" smtClean="0">
              <a:latin typeface="Verdana" panose="020b0604030504040204" pitchFamily="34" charset="0"/>
            </a:rPr>
            <a:t>A sua própria gama de tonelagem</a:t>
          </a:r>
        </a:p>
      </dsp:txBody>
      <dsp:txXfrm>
        <a:off x="2642805" y="1280288"/>
        <a:ext cx="1389845" cy="848846"/>
      </dsp:txXfrm>
    </dsp:sp>
    <dsp:sp modelId="{A1D33120-CC2A-4F57-8441-27771D345548}">
      <dsp:nvSpPr>
        <dsp:cNvPr id="24" name=""/>
        <dsp:cNvSpPr/>
      </dsp:nvSpPr>
      <dsp:spPr>
        <a:xfrm>
          <a:off x="2436063" y="1028463"/>
          <a:ext cx="180332" cy="2132396"/>
        </a:xfrm>
        <a:custGeom>
          <a:rect l="0" t="0" r="0" b="0"/>
          <a:pathLst>
            <a:path>
              <a:moveTo>
                <a:pt x="0" y="0"/>
              </a:moveTo>
              <a:lnTo>
                <a:pt x="0" y="2132396"/>
              </a:lnTo>
              <a:lnTo>
                <a:pt x="180332" y="21323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18512463-26A6-47AF-92E6-EF85674082FE}">
      <dsp:nvSpPr>
        <dsp:cNvPr id="25" name=""/>
        <dsp:cNvSpPr/>
      </dsp:nvSpPr>
      <dsp:spPr>
        <a:xfrm>
          <a:off x="2616396" y="2380960"/>
          <a:ext cx="1442663" cy="155979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pt-PT" sz="1400" kern="1200" smtClean="0">
              <a:latin typeface="Verdana" panose="020b0604030504040204" pitchFamily="34" charset="0"/>
            </a:rPr>
            <a:t>Gama de tonelagem mais elevada (no FIIS) - a incluir na parte comum</a:t>
          </a:r>
        </a:p>
      </dsp:txBody>
      <dsp:txXfrm>
        <a:off x="2658650" y="2423214"/>
        <a:ext cx="1358155" cy="1475290"/>
      </dsp:txXfrm>
    </dsp:sp>
    <dsp:sp modelId="{BF08C423-0B8E-4363-AA36-B7DCB0C0F10A}">
      <dsp:nvSpPr>
        <dsp:cNvPr id="26" name=""/>
        <dsp:cNvSpPr/>
      </dsp:nvSpPr>
      <dsp:spPr>
        <a:xfrm>
          <a:off x="4509891" y="126798"/>
          <a:ext cx="1803329" cy="901664"/>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pt-PT" sz="1400" b="1" kern="1200" smtClean="0">
              <a:latin typeface="Verdana" panose="020b0604030504040204" pitchFamily="34" charset="0"/>
            </a:rPr>
            <a:t>Identifique as informações em falta</a:t>
          </a:r>
          <a:endParaRPr lang="pt-PT" sz="1400" b="1" kern="1200">
            <a:latin typeface="Verdana" panose="020b0604030504040204" pitchFamily="34" charset="0"/>
            <a:ea typeface="Verdana" panose="020b0604030504040204" pitchFamily="34" charset="0"/>
            <a:cs typeface="Verdana" panose="020b0604030504040204" pitchFamily="34" charset="0"/>
          </a:endParaRPr>
        </a:p>
      </dsp:txBody>
      <dsp:txXfrm>
        <a:off x="4536300" y="153207"/>
        <a:ext cx="1750511" cy="848846"/>
      </dsp:txXfrm>
    </dsp:sp>
    <dsp:sp modelId="{59407B1F-0ABE-4621-ADDC-6F7E6956143B}">
      <dsp:nvSpPr>
        <dsp:cNvPr id="27" name=""/>
        <dsp:cNvSpPr/>
      </dsp:nvSpPr>
      <dsp:spPr>
        <a:xfrm>
          <a:off x="4690224" y="1028463"/>
          <a:ext cx="180332" cy="676248"/>
        </a:xfrm>
        <a:custGeom>
          <a:rect l="0" t="0" r="0" b="0"/>
          <a:pathLst>
            <a:path>
              <a:moveTo>
                <a:pt x="0" y="0"/>
              </a:moveTo>
              <a:lnTo>
                <a:pt x="0" y="676248"/>
              </a:lnTo>
              <a:lnTo>
                <a:pt x="180332" y="6762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035831F8-DF5D-4EBB-911C-6B29987A80C1}">
      <dsp:nvSpPr>
        <dsp:cNvPr id="28" name=""/>
        <dsp:cNvSpPr/>
      </dsp:nvSpPr>
      <dsp:spPr>
        <a:xfrm>
          <a:off x="4870557" y="1253879"/>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pt-PT" sz="1400" kern="1200" smtClean="0">
              <a:latin typeface="Verdana" panose="020b0604030504040204" pitchFamily="34" charset="0"/>
            </a:rPr>
            <a:t>Partilha de dados no FIIS</a:t>
          </a:r>
          <a:endParaRPr lang="pt-PT" sz="1400" kern="1200">
            <a:latin typeface="Verdana" panose="020b0604030504040204" pitchFamily="34" charset="0"/>
            <a:ea typeface="Verdana" panose="020b0604030504040204" pitchFamily="34" charset="0"/>
            <a:cs typeface="Verdana" panose="020b0604030504040204" pitchFamily="34" charset="0"/>
          </a:endParaRPr>
        </a:p>
      </dsp:txBody>
      <dsp:txXfrm>
        <a:off x="4896966" y="1280288"/>
        <a:ext cx="1389845" cy="848846"/>
      </dsp:txXfrm>
    </dsp:sp>
    <dsp:sp modelId="{B85D5417-B9D9-4859-A6DA-F9112D092BCA}">
      <dsp:nvSpPr>
        <dsp:cNvPr id="29" name=""/>
        <dsp:cNvSpPr/>
      </dsp:nvSpPr>
      <dsp:spPr>
        <a:xfrm>
          <a:off x="4690224" y="1028463"/>
          <a:ext cx="180332" cy="1803329"/>
        </a:xfrm>
        <a:custGeom>
          <a:rect l="0" t="0" r="0" b="0"/>
          <a:pathLst>
            <a:path>
              <a:moveTo>
                <a:pt x="0" y="0"/>
              </a:moveTo>
              <a:lnTo>
                <a:pt x="0" y="1803329"/>
              </a:lnTo>
              <a:lnTo>
                <a:pt x="180332" y="1803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0AD7A803-681E-4991-85A8-4B93F2F2A6AA}">
      <dsp:nvSpPr>
        <dsp:cNvPr id="30" name=""/>
        <dsp:cNvSpPr/>
      </dsp:nvSpPr>
      <dsp:spPr>
        <a:xfrm>
          <a:off x="4870557" y="2380960"/>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pt-PT" sz="1400" kern="1200" smtClean="0">
              <a:latin typeface="Verdana" panose="020b0604030504040204" pitchFamily="34" charset="0"/>
            </a:rPr>
            <a:t>Dados de qualidade suficiente</a:t>
          </a:r>
          <a:endParaRPr lang="pt-PT" sz="1400" kern="1200">
            <a:latin typeface="Verdana" panose="020b0604030504040204" pitchFamily="34" charset="0"/>
            <a:ea typeface="Verdana" panose="020b0604030504040204" pitchFamily="34" charset="0"/>
            <a:cs typeface="Verdana" panose="020b0604030504040204" pitchFamily="34" charset="0"/>
          </a:endParaRPr>
        </a:p>
      </dsp:txBody>
      <dsp:txXfrm>
        <a:off x="4896966" y="2407369"/>
        <a:ext cx="1389845" cy="848846"/>
      </dsp:txXfrm>
    </dsp:sp>
    <dsp:sp modelId="{0632E95A-8914-49FE-974C-2CBD716E9498}">
      <dsp:nvSpPr>
        <dsp:cNvPr id="31" name=""/>
        <dsp:cNvSpPr/>
      </dsp:nvSpPr>
      <dsp:spPr>
        <a:xfrm>
          <a:off x="4690224" y="1028463"/>
          <a:ext cx="180332" cy="2930409"/>
        </a:xfrm>
        <a:custGeom>
          <a:rect l="0" t="0" r="0" b="0"/>
          <a:pathLst>
            <a:path>
              <a:moveTo>
                <a:pt x="0" y="0"/>
              </a:moveTo>
              <a:lnTo>
                <a:pt x="0" y="2930409"/>
              </a:lnTo>
              <a:lnTo>
                <a:pt x="180332" y="29304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9DE26D10-8FB1-4668-973B-104FF14F66F5}">
      <dsp:nvSpPr>
        <dsp:cNvPr id="32" name=""/>
        <dsp:cNvSpPr/>
      </dsp:nvSpPr>
      <dsp:spPr>
        <a:xfrm>
          <a:off x="4870557" y="3508040"/>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pt-PT" sz="1400" kern="1200" smtClean="0">
              <a:latin typeface="Verdana" panose="020b0604030504040204" pitchFamily="34" charset="0"/>
            </a:rPr>
            <a:t>Dados de substâncias semelhantes (interpolação)</a:t>
          </a:r>
          <a:endParaRPr lang="pt-PT" sz="1400" kern="1200">
            <a:latin typeface="Verdana" panose="020b0604030504040204" pitchFamily="34" charset="0"/>
            <a:ea typeface="Verdana" panose="020b0604030504040204" pitchFamily="34" charset="0"/>
            <a:cs typeface="Verdana" panose="020b0604030504040204" pitchFamily="34" charset="0"/>
          </a:endParaRPr>
        </a:p>
      </dsp:txBody>
      <dsp:txXfrm>
        <a:off x="4896966" y="3534449"/>
        <a:ext cx="1389845" cy="848846"/>
      </dsp:txXfrm>
    </dsp:sp>
    <dsp:sp modelId="{4FB404ED-7101-44C4-8984-EC1E35728206}">
      <dsp:nvSpPr>
        <dsp:cNvPr id="33" name=""/>
        <dsp:cNvSpPr/>
      </dsp:nvSpPr>
      <dsp:spPr>
        <a:xfrm>
          <a:off x="6764052" y="126798"/>
          <a:ext cx="1803329" cy="901664"/>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pt-PT" sz="1400" b="1" kern="1200" smtClean="0">
              <a:latin typeface="Verdana" panose="020b0604030504040204" pitchFamily="34" charset="0"/>
            </a:rPr>
            <a:t>Gere novas informações</a:t>
          </a:r>
          <a:endParaRPr lang="pt-PT" sz="1400" b="1" kern="1200">
            <a:latin typeface="Verdana" panose="020b0604030504040204" pitchFamily="34" charset="0"/>
            <a:ea typeface="Verdana" panose="020b0604030504040204" pitchFamily="34" charset="0"/>
            <a:cs typeface="Verdana" panose="020b0604030504040204" pitchFamily="34" charset="0"/>
          </a:endParaRPr>
        </a:p>
      </dsp:txBody>
      <dsp:txXfrm>
        <a:off x="6790461" y="153207"/>
        <a:ext cx="1750511" cy="848846"/>
      </dsp:txXfrm>
    </dsp:sp>
    <dsp:sp modelId="{833EDD7E-D6E8-4C51-A42C-57194D0FF62D}">
      <dsp:nvSpPr>
        <dsp:cNvPr id="34" name=""/>
        <dsp:cNvSpPr/>
      </dsp:nvSpPr>
      <dsp:spPr>
        <a:xfrm>
          <a:off x="6944385" y="1028463"/>
          <a:ext cx="180332" cy="676248"/>
        </a:xfrm>
        <a:custGeom>
          <a:rect l="0" t="0" r="0" b="0"/>
          <a:pathLst>
            <a:path>
              <a:moveTo>
                <a:pt x="0" y="0"/>
              </a:moveTo>
              <a:lnTo>
                <a:pt x="0" y="676248"/>
              </a:lnTo>
              <a:lnTo>
                <a:pt x="180332" y="6762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83EC3F1D-4A9B-496F-BCDF-7370CE5073FB}">
      <dsp:nvSpPr>
        <dsp:cNvPr id="35" name=""/>
        <dsp:cNvSpPr/>
      </dsp:nvSpPr>
      <dsp:spPr>
        <a:xfrm>
          <a:off x="7124718" y="1253879"/>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pt-PT" sz="1400" kern="1200" smtClean="0">
              <a:latin typeface="Verdana" panose="020b0604030504040204" pitchFamily="34" charset="0"/>
            </a:rPr>
            <a:t>Ensaios em animais «como último recurso»</a:t>
          </a:r>
          <a:endParaRPr lang="pt-PT" sz="1400" kern="1200">
            <a:latin typeface="Verdana" panose="020b0604030504040204" pitchFamily="34" charset="0"/>
            <a:ea typeface="Verdana" panose="020b0604030504040204" pitchFamily="34" charset="0"/>
            <a:cs typeface="Verdana" panose="020b0604030504040204" pitchFamily="34" charset="0"/>
          </a:endParaRPr>
        </a:p>
      </dsp:txBody>
      <dsp:txXfrm>
        <a:off x="7151127" y="1280288"/>
        <a:ext cx="1389845" cy="848846"/>
      </dsp:txXfrm>
    </dsp:sp>
    <dsp:sp modelId="{2C89CAEE-F6E7-477E-B9AC-2406D241AA23}">
      <dsp:nvSpPr>
        <dsp:cNvPr id="36" name=""/>
        <dsp:cNvSpPr/>
      </dsp:nvSpPr>
      <dsp:spPr>
        <a:xfrm>
          <a:off x="6944385" y="1028463"/>
          <a:ext cx="180332" cy="1803329"/>
        </a:xfrm>
        <a:custGeom>
          <a:rect l="0" t="0" r="0" b="0"/>
          <a:pathLst>
            <a:path>
              <a:moveTo>
                <a:pt x="0" y="0"/>
              </a:moveTo>
              <a:lnTo>
                <a:pt x="0" y="1803329"/>
              </a:lnTo>
              <a:lnTo>
                <a:pt x="180332" y="1803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67C1CE69-F445-47D2-B34A-AB9FD8702893}">
      <dsp:nvSpPr>
        <dsp:cNvPr id="37" name=""/>
        <dsp:cNvSpPr/>
      </dsp:nvSpPr>
      <dsp:spPr>
        <a:xfrm>
          <a:off x="7124718" y="2380960"/>
          <a:ext cx="1442663" cy="901664"/>
        </a:xfrm>
        <a:prstGeom prst="roundRect">
          <a:avLst>
            <a:gd name="adj" fmla="val 10000"/>
          </a:avLst>
        </a:prstGeom>
        <a:solidFill>
          <a:schemeClr val="accent6">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pt-PT" sz="1400" kern="1200" smtClean="0">
              <a:latin typeface="Verdana" panose="020b0604030504040204" pitchFamily="34" charset="0"/>
            </a:rPr>
            <a:t>«Adaptações» com justificação científica</a:t>
          </a:r>
          <a:endParaRPr lang="pt-PT" sz="1400" kern="1200">
            <a:latin typeface="Verdana" panose="020b0604030504040204" pitchFamily="34" charset="0"/>
            <a:ea typeface="Verdana" panose="020b0604030504040204" pitchFamily="34" charset="0"/>
            <a:cs typeface="Verdana" panose="020b0604030504040204" pitchFamily="34" charset="0"/>
          </a:endParaRPr>
        </a:p>
      </dsp:txBody>
      <dsp:txXfrm>
        <a:off x="7151127" y="2407369"/>
        <a:ext cx="1389845" cy="848846"/>
      </dsp:txXfrm>
    </dsp:sp>
  </dsp:spTree>
</dsp:drawing>
</file>

<file path=ppt/diagrams/drawing2.xml><?xml version="1.0" encoding="utf-8"?>
<dsp:drawing xmlns:a="http://schemas.openxmlformats.org/drawingml/2006/main" xmlns:r="http://schemas.openxmlformats.org/officeDocument/2006/relationships" xmlns:dsp="http://schemas.microsoft.com/office/drawing/2008/diagram">
  <dsp:spTree>
    <dsp:nvGrpSpPr>
      <dsp:cNvPr id="2051" name=""/>
      <dsp:cNvGrpSpPr/>
    </dsp:nvGrpSpPr>
    <dsp:grpSpPr/>
    <dsp:sp modelId="{3CE48B41-0518-458E-8E7C-37CB12048E5F}">
      <dsp:nvSpPr>
        <dsp:cNvPr id="2052" name=""/>
        <dsp:cNvSpPr/>
      </dsp:nvSpPr>
      <dsp:spPr>
        <a:xfrm>
          <a:off x="0" y="0"/>
          <a:ext cx="2937926" cy="237626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a:lstStyle/>
        <a:p/>
      </dsp:txBody>
    </dsp:sp>
    <dsp:sp modelId="{C427F13F-5D87-405F-A261-6AD42C22A50D}">
      <dsp:nvSpPr>
        <dsp:cNvPr id="2053" name=""/>
        <dsp:cNvSpPr/>
      </dsp:nvSpPr>
      <dsp:spPr>
        <a:xfrm>
          <a:off x="0" y="869379"/>
          <a:ext cx="2661547" cy="6375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t-PT" sz="1400" kern="1200" smtClean="0">
              <a:latin typeface="Verdana" panose="020b0604030504040204" pitchFamily="34" charset="0"/>
            </a:rPr>
            <a:t>Dados de uma substância semelhante - Interpolação</a:t>
          </a:r>
          <a:endParaRPr lang="pt-PT" sz="1400" kern="1200">
            <a:latin typeface="Verdana" panose="020b0604030504040204" pitchFamily="34" charset="0"/>
            <a:ea typeface="Verdana" panose="020b0604030504040204" pitchFamily="34" charset="0"/>
            <a:cs typeface="Verdana" panose="020b0604030504040204" pitchFamily="34" charset="0"/>
          </a:endParaRPr>
        </a:p>
      </dsp:txBody>
      <dsp:txXfrm>
        <a:off x="31120" y="900499"/>
        <a:ext cx="2599307" cy="575264"/>
      </dsp:txXfrm>
    </dsp:sp>
  </dsp:spTree>
</dsp:drawing>
</file>

<file path=ppt/diagrams/drawing3.xml><?xml version="1.0" encoding="utf-8"?>
<dsp:drawing xmlns:a="http://schemas.openxmlformats.org/drawingml/2006/main" xmlns:r="http://schemas.openxmlformats.org/officeDocument/2006/relationships" xmlns:dsp="http://schemas.microsoft.com/office/drawing/2008/diagram">
  <dsp:spTree>
    <dsp:nvGrpSpPr>
      <dsp:cNvPr id="11" name=""/>
      <dsp:cNvGrpSpPr/>
    </dsp:nvGrpSpPr>
    <dsp:grpSpPr/>
    <dsp:sp modelId="{7E1DEBD9-E6D1-462F-A2B5-5DE22F207EE0}">
      <dsp:nvSpPr>
        <dsp:cNvPr id="12" name=""/>
        <dsp:cNvSpPr/>
      </dsp:nvSpPr>
      <dsp:spPr>
        <a:xfrm>
          <a:off x="0" y="2446721"/>
          <a:ext cx="8496943" cy="2009507"/>
        </a:xfrm>
        <a:prstGeom prst="rect">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pt-PT" sz="2200" b="1" kern="1200" smtClean="0">
              <a:latin typeface="Verdana" panose="020b0604030504040204" pitchFamily="34" charset="0"/>
            </a:rPr>
            <a:t>Prepare informações para o seu registo</a:t>
          </a:r>
          <a:endParaRPr lang="pt-PT" sz="2200" b="1" kern="1200">
            <a:latin typeface="Verdana" panose="020b0604030504040204" pitchFamily="34" charset="0"/>
            <a:ea typeface="Verdana" panose="020b0604030504040204" pitchFamily="34" charset="0"/>
            <a:cs typeface="Verdana" panose="020b0604030504040204" pitchFamily="34" charset="0"/>
          </a:endParaRPr>
        </a:p>
      </dsp:txBody>
      <dsp:txXfrm>
        <a:off x="0" y="2446721"/>
        <a:ext cx="8496943" cy="1085134"/>
      </dsp:txXfrm>
    </dsp:sp>
    <dsp:sp modelId="{B8EF0CEC-35C8-42EE-8D25-5DE6F8AB31BE}">
      <dsp:nvSpPr>
        <dsp:cNvPr id="13" name=""/>
        <dsp:cNvSpPr/>
      </dsp:nvSpPr>
      <dsp:spPr>
        <a:xfrm>
          <a:off x="0" y="3416447"/>
          <a:ext cx="4248471" cy="1054980"/>
        </a:xfrm>
        <a:prstGeom prst="rect">
          <a:avLst/>
        </a:prstGeom>
        <a:solidFill>
          <a:srgbClr val="D7EFFA">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pt-PT" sz="1800" kern="1200" smtClean="0">
              <a:latin typeface="Verdana" panose="020b0604030504040204" pitchFamily="34" charset="0"/>
            </a:rPr>
            <a:t>Inclua apenas as utilizações reais pertinentes para a sua cadeia de abastecimento</a:t>
          </a:r>
        </a:p>
      </dsp:txBody>
      <dsp:txXfrm>
        <a:off x="0" y="3416447"/>
        <a:ext cx="4248471" cy="1054980"/>
      </dsp:txXfrm>
    </dsp:sp>
    <dsp:sp modelId="{004CF576-A73A-4DFB-A910-2D28992B147D}">
      <dsp:nvSpPr>
        <dsp:cNvPr id="14" name=""/>
        <dsp:cNvSpPr/>
      </dsp:nvSpPr>
      <dsp:spPr>
        <a:xfrm>
          <a:off x="4248471" y="3416447"/>
          <a:ext cx="4248471" cy="1054980"/>
        </a:xfrm>
        <a:prstGeom prst="rect">
          <a:avLst/>
        </a:prstGeom>
        <a:solidFill>
          <a:srgbClr val="D7EFFA">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pt-PT" sz="1800" kern="1200" smtClean="0">
              <a:latin typeface="Verdana" panose="020b0604030504040204" pitchFamily="34" charset="0"/>
            </a:rPr>
            <a:t>Na IUCLID 6,</a:t>
          </a:r>
          <a:br>
            <a:rPr sz="1800" kern="1200">
              <a:latin typeface="Verdana" panose="020b0604030504040204" pitchFamily="34" charset="0"/>
            </a:rPr>
          </a:br>
          <a:r>
            <a:rPr lang="pt-PT" sz="1800" kern="1200" smtClean="0">
              <a:latin typeface="Verdana" panose="020b0604030504040204" pitchFamily="34" charset="0"/>
            </a:rPr>
            <a:t>cada utilização é documentada como um registo separado</a:t>
          </a:r>
        </a:p>
        <a:p>
          <a:pPr lvl="0" algn="ctr" defTabSz="800100">
            <a:lnSpc>
              <a:spcPct val="90000"/>
            </a:lnSpc>
            <a:spcBef>
              <a:spcPct val="0"/>
            </a:spcBef>
            <a:spcAft>
              <a:spcPct val="35000"/>
            </a:spcAft>
          </a:pPr>
          <a:endParaRPr lang="pt-PT" sz="1800" kern="1200" smtClean="0">
            <a:latin typeface="Verdana" panose="020b0604030504040204" pitchFamily="34" charset="0"/>
            <a:ea typeface="Verdana" panose="020b0604030504040204" pitchFamily="34" charset="0"/>
            <a:cs typeface="Verdana" panose="020b0604030504040204" pitchFamily="34" charset="0"/>
          </a:endParaRPr>
        </a:p>
      </dsp:txBody>
      <dsp:txXfrm>
        <a:off x="4248471" y="3416447"/>
        <a:ext cx="4248471" cy="1054980"/>
      </dsp:txXfrm>
    </dsp:sp>
    <dsp:sp modelId="{2D79E7BA-9928-4E23-91E6-9F6BC6B04E9E}">
      <dsp:nvSpPr>
        <dsp:cNvPr id="15" name=""/>
        <dsp:cNvSpPr/>
      </dsp:nvSpPr>
      <dsp:spPr>
        <a:xfrm rot="10800000">
          <a:off x="0" y="221"/>
          <a:ext cx="8496943" cy="2744365"/>
        </a:xfrm>
        <a:prstGeom prst="upArrowCallout">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pt-PT" sz="2200" b="1" kern="1200" smtClean="0">
              <a:latin typeface="Verdana" panose="020b0604030504040204" pitchFamily="34" charset="0"/>
            </a:rPr>
            <a:t>Recolha informações sobre como a sua substância é utilizada na sua cadeia de abastecimento</a:t>
          </a:r>
          <a:endParaRPr lang="pt-PT" sz="2200" b="1" kern="1200">
            <a:latin typeface="Verdana" panose="020b0604030504040204" pitchFamily="34" charset="0"/>
            <a:ea typeface="Verdana" panose="020b0604030504040204" pitchFamily="34" charset="0"/>
            <a:cs typeface="Verdana" panose="020b0604030504040204" pitchFamily="34" charset="0"/>
          </a:endParaRPr>
        </a:p>
      </dsp:txBody>
      <dsp:txXfrm rot="-10800000">
        <a:off x="0" y="221"/>
        <a:ext cx="8496943" cy="963272"/>
      </dsp:txXfrm>
    </dsp:sp>
    <dsp:sp modelId="{49F449E5-C5C1-4740-8A0E-3956432F5D9A}">
      <dsp:nvSpPr>
        <dsp:cNvPr id="16" name=""/>
        <dsp:cNvSpPr/>
      </dsp:nvSpPr>
      <dsp:spPr>
        <a:xfrm>
          <a:off x="4148" y="963493"/>
          <a:ext cx="2829548" cy="820565"/>
        </a:xfrm>
        <a:prstGeom prst="rect">
          <a:avLst/>
        </a:prstGeom>
        <a:solidFill>
          <a:srgbClr val="D7EFFA">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100000"/>
            </a:lnSpc>
            <a:spcBef>
              <a:spcPct val="0"/>
            </a:spcBef>
            <a:spcAft>
              <a:spcPct val="0"/>
            </a:spcAft>
          </a:pPr>
          <a:r>
            <a:rPr lang="pt-PT" sz="1200" b="1" kern="1200" smtClean="0">
              <a:latin typeface="Verdana" panose="020b0604030504040204" pitchFamily="34" charset="0"/>
              <a:ea typeface="Verdana" panose="020b0604030504040204" pitchFamily="34" charset="0"/>
              <a:cs typeface="Verdana" panose="020b0604030504040204" pitchFamily="34" charset="0"/>
            </a:rPr>
            <a:t>Mapas de utilizações do setor</a:t>
          </a:r>
          <a:br>
            <a:rPr lang="pt-PT" sz="1200" b="1" kern="1200" smtClean="0">
              <a:latin typeface="Verdana" panose="020b0604030504040204" pitchFamily="34" charset="0"/>
              <a:ea typeface="Verdana" panose="020b0604030504040204" pitchFamily="34" charset="0"/>
              <a:cs typeface="Verdana" panose="020b0604030504040204" pitchFamily="34" charset="0"/>
            </a:rPr>
          </a:br>
          <a:r>
            <a:rPr lang="pt-PT" sz="1200" b="1" kern="1200" smtClean="0">
              <a:latin typeface="Verdana" panose="020b0604030504040204" pitchFamily="34" charset="0"/>
            </a:rPr>
            <a:t>=</a:t>
          </a:r>
          <a:r>
            <a:rPr lang="pt-PT" sz="1200" kern="1200" smtClean="0">
              <a:latin typeface="Verdana" panose="020b0604030504040204" pitchFamily="34" charset="0"/>
            </a:rPr>
            <a:t> principal fonte para utilizações típicas/condições de utilização</a:t>
          </a:r>
          <a:endParaRPr lang="pt-PT" sz="1200" kern="1200">
            <a:latin typeface="Verdana" panose="020b0604030504040204" pitchFamily="34" charset="0"/>
            <a:ea typeface="Verdana" panose="020b0604030504040204" pitchFamily="34" charset="0"/>
            <a:cs typeface="Verdana" panose="020b0604030504040204" pitchFamily="34" charset="0"/>
          </a:endParaRPr>
        </a:p>
      </dsp:txBody>
      <dsp:txXfrm>
        <a:off x="4148" y="963493"/>
        <a:ext cx="2829548" cy="820565"/>
      </dsp:txXfrm>
    </dsp:sp>
    <dsp:sp modelId="{FEE3C218-A285-47FD-83C4-FD26DC8D0771}">
      <dsp:nvSpPr>
        <dsp:cNvPr id="17" name=""/>
        <dsp:cNvSpPr/>
      </dsp:nvSpPr>
      <dsp:spPr>
        <a:xfrm>
          <a:off x="2833697" y="963493"/>
          <a:ext cx="2829548" cy="820565"/>
        </a:xfrm>
        <a:prstGeom prst="rect">
          <a:avLst/>
        </a:prstGeom>
        <a:solidFill>
          <a:srgbClr val="D7EFFA">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pt-PT" sz="1800" kern="1200" smtClean="0">
              <a:latin typeface="Verdana" panose="020b0604030504040204" pitchFamily="34" charset="0"/>
            </a:rPr>
            <a:t>Dados internos da sua empresa</a:t>
          </a:r>
          <a:endParaRPr lang="pt-PT" sz="1800" kern="1200">
            <a:latin typeface="Verdana" panose="020b0604030504040204" pitchFamily="34" charset="0"/>
            <a:ea typeface="Verdana" panose="020b0604030504040204" pitchFamily="34" charset="0"/>
            <a:cs typeface="Verdana" panose="020b0604030504040204" pitchFamily="34" charset="0"/>
          </a:endParaRPr>
        </a:p>
      </dsp:txBody>
      <dsp:txXfrm>
        <a:off x="2833697" y="963493"/>
        <a:ext cx="2829548" cy="820565"/>
      </dsp:txXfrm>
    </dsp:sp>
    <dsp:sp modelId="{FB381882-B14A-46CC-BF17-E4A2DCFA05D0}">
      <dsp:nvSpPr>
        <dsp:cNvPr id="18" name=""/>
        <dsp:cNvSpPr/>
      </dsp:nvSpPr>
      <dsp:spPr>
        <a:xfrm>
          <a:off x="5663245" y="963493"/>
          <a:ext cx="2829548" cy="820565"/>
        </a:xfrm>
        <a:prstGeom prst="rect">
          <a:avLst/>
        </a:prstGeom>
        <a:solidFill>
          <a:srgbClr val="D7EFFA">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pt-PT" sz="1800" kern="1200" smtClean="0">
              <a:latin typeface="Verdana" panose="020b0604030504040204" pitchFamily="34" charset="0"/>
            </a:rPr>
            <a:t>Contacte os seus clientes</a:t>
          </a:r>
          <a:endParaRPr lang="pt-PT" sz="1800" kern="1200">
            <a:latin typeface="Verdana" panose="020b0604030504040204" pitchFamily="34" charset="0"/>
            <a:ea typeface="Verdana" panose="020b0604030504040204" pitchFamily="34" charset="0"/>
            <a:cs typeface="Verdana" panose="020b0604030504040204" pitchFamily="34" charset="0"/>
          </a:endParaRPr>
        </a:p>
      </dsp:txBody>
      <dsp:txXfrm>
        <a:off x="5663245" y="963493"/>
        <a:ext cx="2829548" cy="820565"/>
      </dsp:txXfrm>
    </dsp:sp>
  </dsp:spTree>
</dsp:drawing>
</file>

<file path=ppt/diagrams/drawing4.xml><?xml version="1.0" encoding="utf-8"?>
<dsp:drawing xmlns:a="http://schemas.openxmlformats.org/drawingml/2006/main" xmlns:r="http://schemas.openxmlformats.org/officeDocument/2006/relationships" xmlns:dsp="http://schemas.microsoft.com/office/drawing/2008/diagram">
  <dsp:spTree>
    <dsp:nvGrpSpPr>
      <dsp:cNvPr id="37" name=""/>
      <dsp:cNvGrpSpPr/>
    </dsp:nvGrpSpPr>
    <dsp:grpSpPr/>
    <dsp:sp modelId="{A15EDBF6-FE02-4C9C-A0C7-7D767CBBA66D}">
      <dsp:nvSpPr>
        <dsp:cNvPr id="38" name=""/>
        <dsp:cNvSpPr/>
      </dsp:nvSpPr>
      <dsp:spPr>
        <a:xfrm>
          <a:off x="1569" y="1421103"/>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smtClean="0">
              <a:solidFill>
                <a:schemeClr val="bg1">
                  <a:lumMod val="75000"/>
                </a:schemeClr>
              </a:solidFill>
            </a:rPr>
            <a:t>Recolha de todas as informações disponíveis</a:t>
          </a:r>
          <a:endParaRPr lang="pt-PT" sz="1600" b="1" kern="1200">
            <a:solidFill>
              <a:schemeClr val="bg1">
                <a:lumMod val="75000"/>
              </a:schemeClr>
            </a:solidFill>
          </a:endParaRPr>
        </a:p>
      </dsp:txBody>
      <dsp:txXfrm>
        <a:off x="27994" y="1447528"/>
        <a:ext cx="1751567" cy="849358"/>
      </dsp:txXfrm>
    </dsp:sp>
    <dsp:sp modelId="{53E1FCA5-D7A2-42F4-B409-6E5F13FBEF41}">
      <dsp:nvSpPr>
        <dsp:cNvPr id="39" name=""/>
        <dsp:cNvSpPr/>
      </dsp:nvSpPr>
      <dsp:spPr>
        <a:xfrm>
          <a:off x="2257092" y="1421103"/>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smtClean="0">
              <a:solidFill>
                <a:schemeClr val="bg1">
                  <a:lumMod val="75000"/>
                </a:schemeClr>
              </a:solidFill>
            </a:rPr>
            <a:t>Avaliação das necessidades de informação</a:t>
          </a:r>
          <a:endParaRPr lang="pt-PT" sz="1600" b="1" kern="1200">
            <a:solidFill>
              <a:schemeClr val="bg1">
                <a:lumMod val="75000"/>
              </a:schemeClr>
            </a:solidFill>
          </a:endParaRPr>
        </a:p>
      </dsp:txBody>
      <dsp:txXfrm>
        <a:off x="2283517" y="1447528"/>
        <a:ext cx="1751567" cy="849358"/>
      </dsp:txXfrm>
    </dsp:sp>
    <dsp:sp modelId="{BF08C423-0B8E-4363-AA36-B7DCB0C0F10A}">
      <dsp:nvSpPr>
        <dsp:cNvPr id="40" name=""/>
        <dsp:cNvSpPr/>
      </dsp:nvSpPr>
      <dsp:spPr>
        <a:xfrm>
          <a:off x="4469578" y="1416439"/>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smtClean="0">
              <a:solidFill>
                <a:schemeClr val="bg1">
                  <a:lumMod val="75000"/>
                </a:schemeClr>
              </a:solidFill>
            </a:rPr>
            <a:t>Identificação das informações em falta</a:t>
          </a:r>
          <a:endParaRPr lang="pt-PT" sz="1600" b="1" kern="1200">
            <a:solidFill>
              <a:schemeClr val="bg1">
                <a:lumMod val="75000"/>
              </a:schemeClr>
            </a:solidFill>
          </a:endParaRPr>
        </a:p>
      </dsp:txBody>
      <dsp:txXfrm>
        <a:off x="4496003" y="1442864"/>
        <a:ext cx="1751567" cy="849358"/>
      </dsp:txXfrm>
    </dsp:sp>
    <dsp:sp modelId="{4FB404ED-7101-44C4-8984-EC1E35728206}">
      <dsp:nvSpPr>
        <dsp:cNvPr id="41" name=""/>
        <dsp:cNvSpPr/>
      </dsp:nvSpPr>
      <dsp:spPr>
        <a:xfrm>
          <a:off x="6768136" y="1421103"/>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smtClean="0">
              <a:solidFill>
                <a:schemeClr val="bg1">
                  <a:lumMod val="75000"/>
                </a:schemeClr>
              </a:solidFill>
            </a:rPr>
            <a:t>Geração de novas informações</a:t>
          </a:r>
          <a:endParaRPr lang="pt-PT" sz="1600" b="1" kern="1200">
            <a:solidFill>
              <a:schemeClr val="bg1">
                <a:lumMod val="75000"/>
              </a:schemeClr>
            </a:solidFill>
          </a:endParaRPr>
        </a:p>
      </dsp:txBody>
      <dsp:txXfrm>
        <a:off x="6794561" y="1447528"/>
        <a:ext cx="1751567" cy="849358"/>
      </dsp:txXfrm>
    </dsp:sp>
  </dsp:spTree>
</dsp:drawing>
</file>

<file path=ppt/diagrams/drawing5.xml><?xml version="1.0" encoding="utf-8"?>
<dsp:drawing xmlns:a="http://schemas.openxmlformats.org/drawingml/2006/main" xmlns:r="http://schemas.openxmlformats.org/officeDocument/2006/relationships" xmlns:dsp="http://schemas.microsoft.com/office/drawing/2008/diagram">
  <dsp:spTree>
    <dsp:nvGrpSpPr>
      <dsp:cNvPr id="41" name=""/>
      <dsp:cNvGrpSpPr/>
    </dsp:nvGrpSpPr>
    <dsp:grpSpPr/>
    <dsp:sp modelId="{A15EDBF6-FE02-4C9C-A0C7-7D767CBBA66D}">
      <dsp:nvSpPr>
        <dsp:cNvPr id="42" name=""/>
        <dsp:cNvSpPr/>
      </dsp:nvSpPr>
      <dsp:spPr>
        <a:xfrm>
          <a:off x="1556" y="1712924"/>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smtClean="0">
              <a:solidFill>
                <a:schemeClr val="bg1">
                  <a:lumMod val="75000"/>
                </a:schemeClr>
              </a:solidFill>
            </a:rPr>
            <a:t>Recolher todas as informações disponíveis</a:t>
          </a:r>
          <a:endParaRPr lang="pt-PT" sz="1600" b="1" kern="1200" noProof="0">
            <a:solidFill>
              <a:schemeClr val="bg1">
                <a:lumMod val="75000"/>
              </a:schemeClr>
            </a:solidFill>
          </a:endParaRPr>
        </a:p>
      </dsp:txBody>
      <dsp:txXfrm>
        <a:off x="27759" y="1739127"/>
        <a:ext cx="1736857" cy="842225"/>
      </dsp:txXfrm>
    </dsp:sp>
    <dsp:sp modelId="{53E1FCA5-D7A2-42F4-B409-6E5F13FBEF41}">
      <dsp:nvSpPr>
        <dsp:cNvPr id="43" name=""/>
        <dsp:cNvSpPr/>
      </dsp:nvSpPr>
      <dsp:spPr>
        <a:xfrm>
          <a:off x="2238136" y="1712924"/>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smtClean="0">
              <a:solidFill>
                <a:schemeClr val="bg1">
                  <a:lumMod val="75000"/>
                </a:schemeClr>
              </a:solidFill>
            </a:rPr>
            <a:t>Avaliar as necessidades de informação</a:t>
          </a:r>
          <a:endParaRPr lang="pt-PT" sz="1600" b="1" kern="1200" noProof="0">
            <a:solidFill>
              <a:schemeClr val="bg1">
                <a:lumMod val="75000"/>
              </a:schemeClr>
            </a:solidFill>
          </a:endParaRPr>
        </a:p>
      </dsp:txBody>
      <dsp:txXfrm>
        <a:off x="2264339" y="1739127"/>
        <a:ext cx="1736857" cy="842225"/>
      </dsp:txXfrm>
    </dsp:sp>
    <dsp:sp modelId="{BF08C423-0B8E-4363-AA36-B7DCB0C0F10A}">
      <dsp:nvSpPr>
        <dsp:cNvPr id="44" name=""/>
        <dsp:cNvSpPr/>
      </dsp:nvSpPr>
      <dsp:spPr>
        <a:xfrm>
          <a:off x="4432042" y="1708298"/>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smtClean="0">
              <a:solidFill>
                <a:schemeClr val="bg1">
                  <a:lumMod val="75000"/>
                </a:schemeClr>
              </a:solidFill>
            </a:rPr>
            <a:t>Identificar as informações em falta</a:t>
          </a:r>
          <a:endParaRPr lang="pt-PT" sz="1600" b="1" kern="1200" noProof="0">
            <a:solidFill>
              <a:schemeClr val="bg1">
                <a:lumMod val="75000"/>
              </a:schemeClr>
            </a:solidFill>
          </a:endParaRPr>
        </a:p>
      </dsp:txBody>
      <dsp:txXfrm>
        <a:off x="4458245" y="1734501"/>
        <a:ext cx="1736857" cy="842225"/>
      </dsp:txXfrm>
    </dsp:sp>
    <dsp:sp modelId="{4FB404ED-7101-44C4-8984-EC1E35728206}">
      <dsp:nvSpPr>
        <dsp:cNvPr id="45" name=""/>
        <dsp:cNvSpPr/>
      </dsp:nvSpPr>
      <dsp:spPr>
        <a:xfrm>
          <a:off x="6711295" y="1712924"/>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smtClean="0">
              <a:solidFill>
                <a:schemeClr val="bg1">
                  <a:lumMod val="75000"/>
                </a:schemeClr>
              </a:solidFill>
            </a:rPr>
            <a:t>Gerar novas informações</a:t>
          </a:r>
          <a:endParaRPr lang="pt-PT" sz="1600" b="1" kern="1200" noProof="0">
            <a:solidFill>
              <a:schemeClr val="bg1">
                <a:lumMod val="75000"/>
              </a:schemeClr>
            </a:solidFill>
          </a:endParaRPr>
        </a:p>
      </dsp:txBody>
      <dsp:txXfrm>
        <a:off x="6737498" y="1739127"/>
        <a:ext cx="1736857" cy="842225"/>
      </dsp:txXfrm>
    </dsp:sp>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r:blip="">
            <dgm:adjLst/>
          </dgm:shape>
          <dgm:presOf/>
          <dgm:constrLst>
            <dgm:constr type="alignOff" val="0.2"/>
          </dgm:constrLst>
          <dgm:ruleLst/>
          <dgm:layoutNode name="rootComposite">
            <dgm:alg type="composite"/>
            <dgm:shape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dgm:ruleLst>
            </dgm:layoutNode>
            <dgm:layoutNode name="rootConnector" moveWith="rootText">
              <dgm:alg type="sp"/>
              <dgm:shape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dgm:ruleLst>
                </dgm:layoutNode>
              </dgm:forEach>
            </dgm:forEach>
          </dgm:layoutNode>
        </dgm:layoutNode>
      </dgm:forEach>
    </dgm:forEach>
  </dgm:layoutNode>
</dgm:layoutDef>
</file>

<file path=ppt/diagrams/layout2.xml><?xml version="1.0" encoding="utf-8"?>
<dgm:layoutDef xmlns:a="http://schemas.openxmlformats.org/drawingml/2006/main" xmlns:r="http://schemas.openxmlformats.org/officeDocument/2006/relationships" xmlns:dgm="http://schemas.openxmlformats.org/drawingml/2006/diagram"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type="rightArrow" r:blip="">
            <dgm:adjLst/>
          </dgm:shape>
        </dgm:if>
        <dgm:else name="Name2">
          <dgm:shape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fact="1"/>
            <dgm:rule type="primFontSz" val="5"/>
          </dgm:ruleLst>
        </dgm:layoutNode>
        <dgm:forEach name="Name7" axis="followSib" ptType="sibTrans" cnt="1">
          <dgm:layoutNode name="sibTrans">
            <dgm:alg type="sp"/>
            <dgm:shape r:blip="">
              <dgm:adjLst/>
            </dgm:shape>
            <dgm:presOf/>
            <dgm:constrLst/>
            <dgm:ruleLst/>
          </dgm:layoutNode>
        </dgm:forEach>
      </dgm:forEach>
    </dgm:layoutNode>
  </dgm:layoutNode>
</dgm:layoutDef>
</file>

<file path=ppt/diagrams/layout3.xml><?xml version="1.0" encoding="utf-8"?>
<dgm:layoutDef xmlns:a="http://schemas.openxmlformats.org/drawingml/2006/main" xmlns:r="http://schemas.openxmlformats.org/officeDocument/2006/relationships" xmlns:dgm="http://schemas.openxmlformats.org/drawingml/2006/diagram"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type="rect" r:blip="" zOrderOff="1" hideGeom="1">
                    <dgm:adjLst/>
                  </dgm:shape>
                </dgm:if>
                <dgm:else name="Name9">
                  <dgm:shape type="rect" r:blip="">
                    <dgm:adjLst/>
                  </dgm:shape>
                </dgm:else>
              </dgm:choose>
              <dgm:presOf axis="self"/>
              <dgm:constrLst/>
              <dgm:ruleLst>
                <dgm:rule type="primFontSz" val="5"/>
              </dgm:ruleLst>
            </dgm:layoutNode>
            <dgm:choose name="Name10">
              <dgm:if name="Name11" axis="ch" ptType="node" func="cnt" op="gte" val="1">
                <dgm:layoutNode name="entireBox">
                  <dgm:alg type="sp"/>
                  <dgm:shape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type="rect" r:blip="">
                        <dgm:adjLst/>
                      </dgm:shape>
                      <dgm:presOf axis="desOrSelf" ptType="node"/>
                      <dgm:constrLst>
                        <dgm:constr type="tMarg" refType="primFontSz" fact="0.1"/>
                        <dgm:constr type="bMarg" refType="primFontSz" fact="0.1"/>
                      </dgm:constrLst>
                      <dgm:ruleLst>
                        <dgm:rule type="primFontSz" val="5"/>
                      </dgm:ruleLst>
                    </dgm:layoutNode>
                  </dgm:forEach>
                </dgm:layoutNode>
              </dgm:if>
              <dgm:else name="Name16"/>
            </dgm:choose>
          </dgm:layoutNode>
        </dgm:if>
        <dgm:else name="Name17">
          <dgm:layoutNode name="arrowAndChildren">
            <dgm:alg type="composite"/>
            <dgm:shape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type="rect" r:blip="" zOrderOff="1" hideGeom="1">
                    <dgm:adjLst/>
                  </dgm:shape>
                </dgm:if>
                <dgm:else name="Name23">
                  <dgm:shape rot="180" type="upArrowCallout" r:blip="">
                    <dgm:adjLst/>
                  </dgm:shape>
                </dgm:else>
              </dgm:choose>
              <dgm:presOf axis="self"/>
              <dgm:constrLst/>
              <dgm:ruleLst>
                <dgm:rule type="primFontSz" val="5"/>
              </dgm:ruleLst>
            </dgm:layoutNode>
            <dgm:choose name="Name24">
              <dgm:if name="Name25" axis="ch" ptType="node" func="cnt" op="gte" val="1">
                <dgm:layoutNode name="arrow">
                  <dgm:alg type="sp"/>
                  <dgm:shape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type="rect" r:blip="">
                        <dgm:adjLst/>
                      </dgm:shape>
                      <dgm:presOf axis="desOrSelf" ptType="node"/>
                      <dgm:constrLst>
                        <dgm:constr type="tMarg" refType="primFontSz" fact="0.1"/>
                        <dgm:constr type="bMarg" refType="primFontSz" fact="0.1"/>
                      </dgm:constrLst>
                      <dgm:ruleLst>
                        <dgm:rule type="primFontSz" val="5"/>
                      </dgm:ruleLst>
                    </dgm:layoutNode>
                  </dgm:forEach>
                </dgm:layoutNode>
              </dgm:if>
              <dgm:else name="Name30"/>
            </dgm:choose>
          </dgm:layoutNode>
        </dgm:else>
      </dgm:choose>
      <dgm:forEach name="Name31" axis="precedSib" ptType="sibTrans" st="-1" cnt="1">
        <dgm:layoutNode name="sp">
          <dgm:alg type="sp"/>
          <dgm:shape r:blip="">
            <dgm:adjLst/>
          </dgm:shape>
          <dgm:presOf axis="self"/>
          <dgm:constrLst/>
          <dgm:ruleLst/>
        </dgm:layoutNode>
      </dgm:forEach>
    </dgm:forEach>
  </dgm:layoutNode>
</dgm:layoutDef>
</file>

<file path=ppt/diagrams/layout4.xml><?xml version="1.0" encoding="utf-8"?>
<dgm:layoutDef xmlns:a="http://schemas.openxmlformats.org/drawingml/2006/main" xmlns:r="http://schemas.openxmlformats.org/officeDocument/2006/relationships" xmlns:dgm="http://schemas.openxmlformats.org/drawingml/2006/diagram"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r:blip="">
            <dgm:adjLst/>
          </dgm:shape>
          <dgm:presOf/>
          <dgm:constrLst>
            <dgm:constr type="alignOff" val="0.2"/>
          </dgm:constrLst>
          <dgm:ruleLst/>
          <dgm:layoutNode name="rootComposite">
            <dgm:alg type="composite"/>
            <dgm:shape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dgm:ruleLst>
            </dgm:layoutNode>
            <dgm:layoutNode name="rootConnector" moveWith="rootText">
              <dgm:alg type="sp"/>
              <dgm:shape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dgm:ruleLst>
                </dgm:layoutNode>
              </dgm:forEach>
            </dgm:forEach>
          </dgm:layoutNode>
        </dgm:layoutNode>
      </dgm:forEach>
    </dgm:forEach>
  </dgm:layoutNode>
</dgm:layoutDef>
</file>

<file path=ppt/diagrams/layout5.xml><?xml version="1.0" encoding="utf-8"?>
<dgm:layoutDef xmlns:a="http://schemas.openxmlformats.org/drawingml/2006/main" xmlns:r="http://schemas.openxmlformats.org/officeDocument/2006/relationships" xmlns:dgm="http://schemas.openxmlformats.org/drawingml/2006/diagram"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r:blip="">
            <dgm:adjLst/>
          </dgm:shape>
          <dgm:presOf/>
          <dgm:constrLst>
            <dgm:constr type="alignOff" val="0.2"/>
          </dgm:constrLst>
          <dgm:ruleLst/>
          <dgm:layoutNode name="rootComposite">
            <dgm:alg type="composite"/>
            <dgm:shape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dgm:ruleLst>
            </dgm:layoutNode>
            <dgm:layoutNode name="rootConnector" moveWith="rootText">
              <dgm:alg type="sp"/>
              <dgm:shape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dgm:ruleLst>
                </dgm:layoutNode>
              </dgm:forEach>
            </dgm:forEach>
          </dgm:layoutNode>
        </dgm:layoutNode>
      </dgm:forEach>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4958" cy="498106"/>
          </a:xfrm>
          <a:prstGeom prst="rect">
            <a:avLst/>
          </a:prstGeom>
        </p:spPr>
        <p:txBody>
          <a:bodyPr vert="horz" lIns="92985" tIns="46493" rIns="92985" bIns="46493" rtlCol="0"/>
          <a:lstStyle>
            <a:lvl1pPr algn="l">
              <a:defRPr sz="1200"/>
            </a:lvl1pPr>
          </a:lstStyle>
          <a:p>
            <a:endParaRPr lang="en-GB"/>
          </a:p>
        </p:txBody>
      </p:sp>
      <p:sp>
        <p:nvSpPr>
          <p:cNvPr id="3" name="Date Placeholder 2"/>
          <p:cNvSpPr>
            <a:spLocks noGrp="1"/>
          </p:cNvSpPr>
          <p:nvPr>
            <p:ph type="dt" sz="quarter" idx="1"/>
          </p:nvPr>
        </p:nvSpPr>
        <p:spPr>
          <a:xfrm>
            <a:off x="3851100" y="0"/>
            <a:ext cx="2944958" cy="498106"/>
          </a:xfrm>
          <a:prstGeom prst="rect">
            <a:avLst/>
          </a:prstGeom>
        </p:spPr>
        <p:txBody>
          <a:bodyPr vert="horz" lIns="92985" tIns="46493" rIns="92985" bIns="46493" rtlCol="0"/>
          <a:lstStyle>
            <a:lvl1pPr algn="r">
              <a:defRPr sz="1200"/>
            </a:lvl1pPr>
          </a:lstStyle>
          <a:p>
            <a:fld id="{999B5EF8-DA1C-4468-905D-0C6FB942DF97}" type="datetimeFigureOut">
              <a:rPr lang="en-GB" smtClean="0"/>
              <a:t>29/05/2017</a:t>
            </a:fld>
            <a:endParaRPr lang="pt-PT"/>
          </a:p>
        </p:txBody>
      </p:sp>
      <p:sp>
        <p:nvSpPr>
          <p:cNvPr id="4" name="Footer Placeholder 3"/>
          <p:cNvSpPr>
            <a:spLocks noGrp="1"/>
          </p:cNvSpPr>
          <p:nvPr>
            <p:ph type="ftr" sz="quarter" idx="2"/>
          </p:nvPr>
        </p:nvSpPr>
        <p:spPr>
          <a:xfrm>
            <a:off x="0" y="9428536"/>
            <a:ext cx="2944958" cy="498105"/>
          </a:xfrm>
          <a:prstGeom prst="rect">
            <a:avLst/>
          </a:prstGeom>
        </p:spPr>
        <p:txBody>
          <a:bodyPr vert="horz" lIns="92985" tIns="46493" rIns="92985" bIns="46493" rtlCol="0" anchor="b"/>
          <a:lstStyle>
            <a:lvl1pPr algn="l">
              <a:defRPr sz="1200"/>
            </a:lvl1pPr>
          </a:lstStyle>
          <a:p>
            <a:endParaRPr lang="en-GB"/>
          </a:p>
        </p:txBody>
      </p:sp>
      <p:sp>
        <p:nvSpPr>
          <p:cNvPr id="5" name="Slide Number Placeholder 4"/>
          <p:cNvSpPr>
            <a:spLocks noGrp="1"/>
          </p:cNvSpPr>
          <p:nvPr>
            <p:ph type="sldNum" sz="quarter" idx="3"/>
          </p:nvPr>
        </p:nvSpPr>
        <p:spPr>
          <a:xfrm>
            <a:off x="3851100" y="9428536"/>
            <a:ext cx="2944958" cy="498105"/>
          </a:xfrm>
          <a:prstGeom prst="rect">
            <a:avLst/>
          </a:prstGeom>
        </p:spPr>
        <p:txBody>
          <a:bodyPr vert="horz" lIns="92985" tIns="46493" rIns="92985" bIns="46493" rtlCol="0" anchor="b"/>
          <a:lstStyle>
            <a:lvl1pPr algn="r">
              <a:defRPr sz="1200"/>
            </a:lvl1pPr>
          </a:lstStyle>
          <a:p>
            <a:fld id="{5339CA56-0273-4087-97AF-15A52A6755A0}" type="slidenum">
              <a:rPr lang="en-GB" smtClean="0"/>
              <a:t>‹#›</a:t>
            </a:fld>
            <a:endParaRPr lang="pt-PT"/>
          </a:p>
        </p:txBody>
      </p:sp>
    </p:spTree>
    <p:extLst>
      <p:ext uri="{BB962C8B-B14F-4D97-AF65-F5344CB8AC3E}">
        <p14:creationId xmlns:p14="http://schemas.microsoft.com/office/powerpoint/2010/main" val="1394674371"/>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1" y="0"/>
            <a:ext cx="2945659" cy="496332"/>
          </a:xfrm>
          <a:prstGeom prst="rect">
            <a:avLst/>
          </a:prstGeom>
        </p:spPr>
        <p:txBody>
          <a:bodyPr vert="horz" lIns="92985" tIns="46493" rIns="92985" bIns="46493"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2985" tIns="46493" rIns="92985" bIns="46493" rtlCol="0"/>
          <a:lstStyle>
            <a:lvl1pPr algn="r">
              <a:defRPr sz="1200"/>
            </a:lvl1pPr>
          </a:lstStyle>
          <a:p>
            <a:fld id="{C8E478A7-AFE6-4A1C-B985-B1032FA8D500}" type="datetimeFigureOut">
              <a:rPr lang="en-GB" smtClean="0"/>
              <a:t>29/05/2017</a:t>
            </a:fld>
            <a:endParaRPr lang="pt-PT"/>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156"/>
            <a:ext cx="5438140" cy="4466987"/>
          </a:xfrm>
          <a:prstGeom prst="rect">
            <a:avLst/>
          </a:prstGeom>
        </p:spPr>
        <p:txBody>
          <a:bodyPr vert="horz" lIns="92985" tIns="46493" rIns="92985" bIns="4649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585"/>
            <a:ext cx="2945659" cy="496332"/>
          </a:xfrm>
          <a:prstGeom prst="rect">
            <a:avLst/>
          </a:prstGeom>
        </p:spPr>
        <p:txBody>
          <a:bodyPr vert="horz" lIns="92985" tIns="46493" rIns="92985" bIns="46493"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5"/>
            <a:ext cx="2945659" cy="496332"/>
          </a:xfrm>
          <a:prstGeom prst="rect">
            <a:avLst/>
          </a:prstGeom>
        </p:spPr>
        <p:txBody>
          <a:bodyPr vert="horz" lIns="92985" tIns="46493" rIns="92985" bIns="46493" rtlCol="0" anchor="b"/>
          <a:lstStyle>
            <a:lvl1pPr algn="r">
              <a:defRPr sz="1200"/>
            </a:lvl1pPr>
          </a:lstStyle>
          <a:p>
            <a:fld id="{68DD4212-E431-464C-A3C7-FAC7436F6DC4}" type="slidenum">
              <a:rPr lang="en-GB" smtClean="0"/>
              <a:t>‹#›</a:t>
            </a:fld>
            <a:endParaRPr lang="pt-PT"/>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pt-PT"/>
          </a:p>
        </p:txBody>
      </p:sp>
    </p:spTree>
    <p:extLst>
      <p:ext uri="{BB962C8B-B14F-4D97-AF65-F5344CB8AC3E}">
        <p14:creationId xmlns:p14="http://schemas.microsoft.com/office/powerpoint/2010/main" val="2290896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b="1"/>
              <a:t>Ponderação da suficiência da prova: </a:t>
            </a:r>
          </a:p>
          <a:p>
            <a:r>
              <a:rPr lang="pt-PT" smtClean="0"/>
              <a:t>É a utilização de várias fontes independentes de informação combinadas. É particularmente útil: </a:t>
            </a:r>
            <a:endParaRPr lang="pt-PT"/>
          </a:p>
          <a:p>
            <a:pPr marL="174348" indent="-174348">
              <a:buFont typeface="Arial" panose="020b0604020202020204" pitchFamily="34" charset="0"/>
              <a:buChar char="•"/>
            </a:pPr>
            <a:r>
              <a:rPr lang="pt-PT" smtClean="0"/>
              <a:t>quando um único elemento de prova não é suficiente para satisfazer o requisito de informação (por exemplo, um ensaio não normalizado) e dispõe de outras provas para substanciar o resultado; ou</a:t>
            </a:r>
          </a:p>
          <a:p>
            <a:pPr marL="174348" indent="-174348">
              <a:buFont typeface="Arial" panose="020b0604020202020204" pitchFamily="34" charset="0"/>
              <a:buChar char="•"/>
            </a:pPr>
            <a:r>
              <a:rPr lang="pt-PT" smtClean="0"/>
              <a:t>se os estudos individuais produzem resultados contraditórios. Neste caso, um perito terá de atribuir pesos às diferentes linhas de evidência e retirar uma conclusão.</a:t>
            </a:r>
          </a:p>
          <a:p>
            <a:endParaRPr lang="pt-PT"/>
          </a:p>
          <a:p>
            <a:r>
              <a:rPr lang="pt-PT" b="1"/>
              <a:t>(Q)SAR:</a:t>
            </a:r>
          </a:p>
          <a:p>
            <a:pPr defTabSz="929853">
              <a:spcBef>
                <a:spcPts val="1220"/>
              </a:spcBef>
              <a:defRPr/>
            </a:pPr>
            <a:r>
              <a:rPr lang="pt-PT" smtClean="0"/>
              <a:t>Os QSAR - relações quantitativas estrutura-atividade - são modelos computorizados que predizem parâmetros utilizando estruturas químicas como entrada. </a:t>
            </a:r>
          </a:p>
          <a:p>
            <a:pPr defTabSz="929853">
              <a:spcBef>
                <a:spcPts val="1220"/>
              </a:spcBef>
              <a:defRPr/>
            </a:pPr>
            <a:r>
              <a:rPr lang="pt-PT" smtClean="0"/>
              <a:t>Os (Q)SAR devem ser utilizados para prever parâmetros simples (tais como as propriedades físico-químicas), pois os resultados da previsão de propriedades mais complexas são menos fiáveis. </a:t>
            </a:r>
          </a:p>
          <a:p>
            <a:pPr defTabSz="929853">
              <a:spcBef>
                <a:spcPts val="1220"/>
              </a:spcBef>
              <a:defRPr/>
            </a:pPr>
            <a:r>
              <a:rPr lang="pt-PT" smtClean="0"/>
              <a:t>São também úteis quando a substância é difícil de testar (por exemplo, no caso de uma solubilidade baixa). </a:t>
            </a:r>
          </a:p>
          <a:p>
            <a:pPr defTabSz="929853">
              <a:spcBef>
                <a:spcPts val="1220"/>
              </a:spcBef>
              <a:defRPr/>
            </a:pPr>
            <a:r>
              <a:rPr lang="pt-PT" smtClean="0"/>
              <a:t>A ECHA atualizou o guia prático sobre os QSAR com exemplos e dicas úteis. Neste guia prático, encontra também uma lista de programas informáticos, alguns deles gratuitos, que pode utilizar para prever os diferentes parâmetros do REACH.</a:t>
            </a:r>
          </a:p>
          <a:p>
            <a:pPr>
              <a:spcBef>
                <a:spcPts val="1220"/>
              </a:spcBef>
            </a:pPr>
            <a:endParaRPr lang="pt-PT" sz="2000"/>
          </a:p>
          <a:p>
            <a:pPr>
              <a:spcBef>
                <a:spcPts val="1220"/>
              </a:spcBef>
            </a:pPr>
            <a:r>
              <a:rPr lang="pt-PT" sz="2000"/>
              <a:t>Pode também utilizar a </a:t>
            </a:r>
            <a:r>
              <a:rPr lang="pt-PT" sz="2000" b="1"/>
              <a:t>caixa de ferramentas QSAR</a:t>
            </a:r>
            <a:r>
              <a:rPr lang="pt-PT" sz="2000"/>
              <a:t> (que é gratuita). A caixa de ferramentas QSAR pode ser utilizada para:</a:t>
            </a:r>
          </a:p>
          <a:p>
            <a:pPr marL="634432" lvl="1" indent="-272822">
              <a:buFont typeface="Arial" panose="020b0604020202020204" pitchFamily="34" charset="0"/>
              <a:buChar char="•"/>
            </a:pPr>
            <a:r>
              <a:rPr lang="pt-PT" sz="1800"/>
              <a:t>extrair dados experimentais;</a:t>
            </a:r>
          </a:p>
          <a:p>
            <a:pPr marL="634432" lvl="1" indent="-272822">
              <a:buFont typeface="Arial" panose="020b0604020202020204" pitchFamily="34" charset="0"/>
              <a:buChar char="•"/>
            </a:pPr>
            <a:r>
              <a:rPr lang="pt-PT" sz="1800"/>
              <a:t>encontrar substâncias semelhantes (análogos);</a:t>
            </a:r>
          </a:p>
          <a:p>
            <a:pPr marL="634432" lvl="1" indent="-272822">
              <a:buFont typeface="Arial" panose="020b0604020202020204" pitchFamily="34" charset="0"/>
              <a:buChar char="•"/>
            </a:pPr>
            <a:r>
              <a:rPr lang="pt-PT" sz="1800"/>
              <a:t>criar categorias de substâncias;</a:t>
            </a:r>
          </a:p>
          <a:p>
            <a:pPr marL="634432" lvl="1" indent="-272822">
              <a:buFont typeface="Arial" panose="020b0604020202020204" pitchFamily="34" charset="0"/>
              <a:buChar char="•"/>
            </a:pPr>
            <a:r>
              <a:rPr lang="pt-PT" sz="1800"/>
              <a:t>prever propriedades utilizando a interpolação e o método QSAR.</a:t>
            </a:r>
          </a:p>
          <a:p>
            <a:pPr marL="361610" lvl="1"/>
            <a:endParaRPr lang="pt-PT" sz="1800"/>
          </a:p>
          <a:p>
            <a:r>
              <a:rPr lang="pt-PT" b="1"/>
              <a:t>Ensaios </a:t>
            </a:r>
            <a:r>
              <a:rPr lang="pt-PT" b="1" i="1"/>
              <a:t>in vitro</a:t>
            </a:r>
            <a:r>
              <a:rPr lang="pt-PT" b="1"/>
              <a:t>:</a:t>
            </a:r>
          </a:p>
          <a:p>
            <a:pPr defTabSz="929853">
              <a:defRPr/>
            </a:pPr>
            <a:r>
              <a:rPr lang="pt-PT" smtClean="0"/>
              <a:t>Outro tipo de adaptação a ensaios que não utilizam animais são os ensaios </a:t>
            </a:r>
            <a:r>
              <a:rPr lang="pt-PT" i="1" smtClean="0"/>
              <a:t>in vitro</a:t>
            </a:r>
            <a:r>
              <a:rPr lang="pt-PT" smtClean="0"/>
              <a:t>, realizados em ambiente controlado, tal como num tubo de ensaio ou numa placa de Petri. Dados </a:t>
            </a:r>
            <a:r>
              <a:rPr lang="pt-PT" i="1" smtClean="0"/>
              <a:t>in vitro</a:t>
            </a:r>
            <a:r>
              <a:rPr lang="pt-PT" smtClean="0"/>
              <a:t> «adequados» podem ser utilizados como uma adaptação autónoma ou como parte da ponderação da suficiência da prova. Para alguns parâmetros, os requisitos de informação padrão são agora dados </a:t>
            </a:r>
            <a:r>
              <a:rPr lang="pt-PT" i="1" smtClean="0"/>
              <a:t>in vitro</a:t>
            </a:r>
            <a:r>
              <a:rPr lang="pt-PT" smtClean="0"/>
              <a:t> (na coluna 1 dos anexos) e não adaptações. A absorção do vermelho neutro é um exemplo de ensaio </a:t>
            </a:r>
            <a:r>
              <a:rPr lang="pt-PT" i="1" smtClean="0"/>
              <a:t>in vitro</a:t>
            </a:r>
            <a:r>
              <a:rPr lang="pt-PT" smtClean="0"/>
              <a:t> que pode ser utilizado como uma adaptação para a toxicidade aguda de mamíferos como parte da ponderação da suficiência da prova.</a:t>
            </a:r>
          </a:p>
          <a:p>
            <a:pPr defTabSz="929853">
              <a:defRPr/>
            </a:pPr>
            <a:endParaRPr lang="pt-PT"/>
          </a:p>
          <a:p>
            <a:pPr defTabSz="929853">
              <a:defRPr/>
            </a:pPr>
            <a:r>
              <a:rPr lang="pt-PT" b="1"/>
              <a:t>Agrupamento e interpolação:</a:t>
            </a:r>
          </a:p>
          <a:p>
            <a:pPr defTabSz="929853">
              <a:defRPr/>
            </a:pPr>
            <a:r>
              <a:rPr lang="pt-PT" smtClean="0"/>
              <a:t>O método de interpolação consiste na utilização de dados de uma ou mais substâncias para preencher uma lacuna de dados para outra substância. Utiliza-se normalmente quando o registante não dispõe de dados para um determinado parâmetro da sua substância, mas dispõe de dados experimentais de boa qualidade para outra substância muito semelhante à sua ou pertinente para o efeito. É extremamente importante que, tal como em quaisquer outras adaptações, envie uma justificação e documentação adequadas sempre que recorrer à interpolação. </a:t>
            </a:r>
            <a:endParaRPr lang="pt-PT"/>
          </a:p>
          <a:p>
            <a:pPr defTabSz="929853">
              <a:defRPr/>
            </a:pPr>
            <a:endParaRPr lang="pt-PT"/>
          </a:p>
          <a:p>
            <a:pPr defTabSz="929853">
              <a:defRPr/>
            </a:pPr>
            <a:r>
              <a:rPr lang="pt-PT" b="1"/>
              <a:t>Ligações úteis</a:t>
            </a:r>
          </a:p>
          <a:p>
            <a:pPr defTabSz="929853">
              <a:defRPr/>
            </a:pPr>
            <a:r>
              <a:rPr lang="pt-PT" smtClean="0"/>
              <a:t>https://echa.europa.eu/pt/practical-guides</a:t>
            </a:r>
          </a:p>
          <a:p>
            <a:pPr marL="174348" indent="-174348">
              <a:buFont typeface="Arial" panose="020b0604020202020204" pitchFamily="34" charset="0"/>
              <a:buChar char="•"/>
            </a:pPr>
            <a:r>
              <a:rPr lang="pt-PT" smtClean="0"/>
              <a:t>Como utilizar métodos alternativos aos ensaios em animais com vista ao cumprimento dos requisitos de informação para fins do registo REACH </a:t>
            </a:r>
          </a:p>
          <a:p>
            <a:pPr marL="174348" indent="-174348">
              <a:buFont typeface="Arial" panose="020b0604020202020204" pitchFamily="34" charset="0"/>
              <a:buChar char="•"/>
            </a:pPr>
            <a:r>
              <a:rPr lang="pt-PT" smtClean="0"/>
              <a:t>Como utilizar e comunicar (Q)SAR</a:t>
            </a:r>
          </a:p>
          <a:p>
            <a:pPr marL="174348" indent="-174348" defTabSz="929853">
              <a:buFont typeface="Arial" panose="020b0604020202020204" pitchFamily="34" charset="0"/>
              <a:buChar char="•"/>
              <a:defRPr/>
            </a:pPr>
            <a:endParaRPr lang="pt-PT"/>
          </a:p>
          <a:p>
            <a:pPr defTabSz="929853">
              <a:defRPr/>
            </a:pPr>
            <a:r>
              <a:rPr lang="pt-PT" smtClean="0"/>
              <a:t>https://echa.europa.eu/pt/support/registration/how-to-avoid-unnecessary-testing-on-animals/grouping-of-substances-and-read-across</a:t>
            </a:r>
          </a:p>
          <a:p>
            <a:pPr marL="174348" indent="-174348" defTabSz="929853">
              <a:buFont typeface="Arial" panose="020b0604020202020204" pitchFamily="34" charset="0"/>
              <a:buChar char="•"/>
              <a:defRPr/>
            </a:pPr>
            <a:r>
              <a:rPr lang="pt-PT" smtClean="0"/>
              <a:t>Quadro de avaliação do método comparativo por interpolação</a:t>
            </a:r>
            <a:r>
              <a:rPr lang="pt-PT" b="1" smtClean="0"/>
              <a:t> </a:t>
            </a:r>
            <a:r>
              <a:rPr lang="pt-PT" smtClean="0"/>
              <a:t>(RAAF)</a:t>
            </a:r>
            <a:r>
              <a:rPr lang="pt-PT" b="1" smtClean="0"/>
              <a:t> para o ajudar a prever a avaliação da ECHA dos casos de interpolação. </a:t>
            </a:r>
          </a:p>
          <a:p>
            <a:pPr marL="174348" indent="-174348" defTabSz="929853">
              <a:buFont typeface="Arial" panose="020b0604020202020204" pitchFamily="34" charset="0"/>
              <a:buChar char="•"/>
              <a:defRPr/>
            </a:pPr>
            <a:endParaRPr lang="pt-PT" b="1" smtClean="0"/>
          </a:p>
          <a:p>
            <a:pPr defTabSz="929853">
              <a:defRPr/>
            </a:pPr>
            <a:r>
              <a:rPr lang="pt-PT" b="0" smtClean="0"/>
              <a:t>https://echa.europa.eu/pt/support/oecd-qsar-toolbox </a:t>
            </a:r>
          </a:p>
          <a:p>
            <a:pPr marL="174348" indent="-174348" defTabSz="929853">
              <a:buFont typeface="Arial" panose="020b0604020202020204" pitchFamily="34" charset="0"/>
              <a:buChar char="•"/>
              <a:defRPr/>
            </a:pPr>
            <a:r>
              <a:rPr lang="pt-PT" b="0" smtClean="0"/>
              <a:t>Caixa de ferramentas QSAR da OCDE</a:t>
            </a:r>
          </a:p>
          <a:p>
            <a:pPr marL="174348" indent="-174348" defTabSz="929853">
              <a:buFont typeface="Arial" panose="020b0604020202020204" pitchFamily="34" charset="0"/>
              <a:buChar char="•"/>
              <a:defRPr/>
            </a:pPr>
            <a:endParaRPr lang="pt-PT" b="1"/>
          </a:p>
          <a:p>
            <a:endParaRPr lang="pt-PT"/>
          </a:p>
          <a:p>
            <a:endParaRPr lang="pt-PT" b="1"/>
          </a:p>
        </p:txBody>
      </p:sp>
      <p:sp>
        <p:nvSpPr>
          <p:cNvPr id="4" name="Slide Number Placeholder 3"/>
          <p:cNvSpPr>
            <a:spLocks noGrp="1"/>
          </p:cNvSpPr>
          <p:nvPr>
            <p:ph type="sldNum" sz="quarter" idx="10"/>
          </p:nvPr>
        </p:nvSpPr>
        <p:spPr/>
        <p:txBody>
          <a:bodyPr/>
          <a:lstStyle/>
          <a:p>
            <a:fld id="{68DD4212-E431-464C-A3C7-FAC7436F6DC4}" type="slidenum">
              <a:rPr lang="en-GB" smtClean="0"/>
              <a:t>10</a:t>
            </a:fld>
            <a:endParaRPr lang="pt-PT"/>
          </a:p>
        </p:txBody>
      </p:sp>
    </p:spTree>
    <p:extLst>
      <p:ext uri="{BB962C8B-B14F-4D97-AF65-F5344CB8AC3E}">
        <p14:creationId xmlns:p14="http://schemas.microsoft.com/office/powerpoint/2010/main" val="510425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11</a:t>
            </a:fld>
            <a:endParaRPr lang="pt-PT"/>
          </a:p>
        </p:txBody>
      </p:sp>
    </p:spTree>
    <p:extLst>
      <p:ext uri="{BB962C8B-B14F-4D97-AF65-F5344CB8AC3E}">
        <p14:creationId xmlns:p14="http://schemas.microsoft.com/office/powerpoint/2010/main" val="3326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pt-PT" smtClean="0"/>
              <a:t>Este diapositivo contém alguns casos que ilustram como as propriedades da substância e a exposição à mesma têm de ser levadas em conta no planeamento dos ensaios.</a:t>
            </a:r>
          </a:p>
          <a:p>
            <a:pPr marL="174348" indent="-174348" defTabSz="929853">
              <a:buFontTx/>
              <a:buChar char="-"/>
              <a:defRPr/>
            </a:pPr>
            <a:endParaRPr lang="pt-PT"/>
          </a:p>
          <a:p>
            <a:pPr defTabSz="929853">
              <a:defRPr/>
            </a:pPr>
            <a:r>
              <a:rPr lang="pt-PT" b="1"/>
              <a:t>Ligações úteis</a:t>
            </a:r>
          </a:p>
          <a:p>
            <a:pPr defTabSz="929853">
              <a:defRPr/>
            </a:pPr>
            <a:r>
              <a:rPr lang="pt-PT" smtClean="0"/>
              <a:t>https://echa.europa.eu/support/registration/what-information-you-need/adaptations-to-the-standard-information-requirements</a:t>
            </a:r>
          </a:p>
          <a:p>
            <a:pPr defTabSz="929853">
              <a:defRPr/>
            </a:pPr>
            <a:endParaRPr lang="pt-PT"/>
          </a:p>
          <a:p>
            <a:pPr defTabSz="929853">
              <a:defRPr/>
            </a:pPr>
            <a:r>
              <a:rPr lang="pt-PT" smtClean="0"/>
              <a:t>https://echa.europa.eu/support/registration/strategy-for-gathering-your-data</a:t>
            </a:r>
          </a:p>
          <a:p>
            <a:pPr defTabSz="929853">
              <a:defRPr/>
            </a:pPr>
            <a:endParaRPr lang="pt-PT"/>
          </a:p>
          <a:p>
            <a:pPr defTabSz="929853">
              <a:defRPr/>
            </a:pPr>
            <a:endParaRPr lang="pt-PT"/>
          </a:p>
          <a:p>
            <a:pPr marL="174348" indent="-174348">
              <a:buFontTx/>
              <a:buChar char="-"/>
            </a:pPr>
            <a:endParaRPr lang="pt-PT" baseline="0" smtClean="0"/>
          </a:p>
          <a:p>
            <a:endParaRPr lang="pt-PT" baseline="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12</a:t>
            </a:fld>
            <a:endParaRPr lang="pt-PT"/>
          </a:p>
        </p:txBody>
      </p:sp>
    </p:spTree>
    <p:extLst>
      <p:ext uri="{BB962C8B-B14F-4D97-AF65-F5344CB8AC3E}">
        <p14:creationId xmlns:p14="http://schemas.microsoft.com/office/powerpoint/2010/main" val="3600924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noProof="0" smtClean="0"/>
              <a:t>Este fluxo de trabalho resume a abordagem para a recolha de dados combinando as diferentes adaptações gerais. É necessário seguir este fluxo de trabalho para cada propriedade da substância.</a:t>
            </a:r>
          </a:p>
          <a:p>
            <a:endParaRPr lang="pt-PT" baseline="0" noProof="0" smtClean="0"/>
          </a:p>
          <a:p>
            <a:r>
              <a:rPr lang="pt-PT" baseline="0" noProof="0" smtClean="0"/>
              <a:t>Tendo em conta todos os seus dados disponíveis, verifique se é possível: </a:t>
            </a:r>
          </a:p>
          <a:p>
            <a:pPr marL="232463" indent="-232463">
              <a:buAutoNum type="arabicParenR"/>
            </a:pPr>
            <a:r>
              <a:rPr lang="pt-PT" baseline="0" noProof="0" smtClean="0"/>
              <a:t>realizar uma ponderação da suficiência da prova;</a:t>
            </a:r>
          </a:p>
          <a:p>
            <a:pPr marL="232463" indent="-232463">
              <a:buAutoNum type="arabicParenR"/>
            </a:pPr>
            <a:r>
              <a:rPr lang="pt-PT" baseline="0" noProof="0" smtClean="0"/>
              <a:t>aplicar uma interpolação para cumprir os requisitos de informação e permitir a classificação;</a:t>
            </a:r>
          </a:p>
          <a:p>
            <a:pPr marL="232463" indent="-232463">
              <a:buAutoNum type="arabicParenR"/>
            </a:pPr>
            <a:r>
              <a:rPr lang="pt-PT" baseline="0" noProof="0" smtClean="0"/>
              <a:t>Se forem necessários dados adicionais e se existir um método de ensaio fiável, realize ensaios </a:t>
            </a:r>
            <a:r>
              <a:rPr lang="pt-PT" i="1" baseline="0" noProof="0" smtClean="0"/>
              <a:t>in vitro</a:t>
            </a:r>
            <a:r>
              <a:rPr lang="pt-PT" baseline="0" noProof="0" smtClean="0"/>
              <a:t>;</a:t>
            </a:r>
          </a:p>
          <a:p>
            <a:pPr marL="232463" indent="-232463">
              <a:buAutoNum type="arabicParenR"/>
            </a:pPr>
            <a:r>
              <a:rPr lang="pt-PT" baseline="0" noProof="0" smtClean="0"/>
              <a:t>Caso contrário, e só então, realize ensaios </a:t>
            </a:r>
            <a:r>
              <a:rPr lang="pt-PT" i="1" baseline="0" noProof="0" smtClean="0"/>
              <a:t>in vivo</a:t>
            </a:r>
            <a:endParaRPr lang="pt-PT" noProof="0"/>
          </a:p>
        </p:txBody>
      </p:sp>
    </p:spTree>
    <p:extLst>
      <p:ext uri="{BB962C8B-B14F-4D97-AF65-F5344CB8AC3E}">
        <p14:creationId xmlns:p14="http://schemas.microsoft.com/office/powerpoint/2010/main" val="3408007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mtClean="0"/>
              <a:t>Será também necessário recolher informações sobre as utilizações que os seus clientes estão a dar à sua substância. </a:t>
            </a:r>
          </a:p>
          <a:p>
            <a:endParaRPr lang="pt-PT" baseline="0" smtClean="0"/>
          </a:p>
          <a:p>
            <a:r>
              <a:rPr lang="pt-PT" smtClean="0"/>
              <a:t>Uma boa fonte de informação sobre as utilizações típicas e as condições de utilização são os mapas de utilizações do setor, aos quais poderá aceder no sítio Web da ECHA. Verifique também as informações que estão disponíveis na sua empresa, e contacte os seus clientes para determinar de que forma estão a utilizar a substância. </a:t>
            </a:r>
          </a:p>
          <a:p>
            <a:pPr defTabSz="929853">
              <a:defRPr/>
            </a:pPr>
            <a:endParaRPr lang="pt-PT"/>
          </a:p>
          <a:p>
            <a:r>
              <a:rPr lang="pt-PT" smtClean="0"/>
              <a:t>Pode ainda ver qual é o formato IUCLID6 que tem de utilizar para comunicar as suas utilizações e condições de utilização, a fim de saber exatamente que informações deve recolher sobre as utilizações da sua substância. </a:t>
            </a:r>
          </a:p>
          <a:p>
            <a:endParaRPr lang="pt-PT"/>
          </a:p>
          <a:p>
            <a:r>
              <a:rPr lang="pt-PT" b="1" baseline="0" smtClean="0"/>
              <a:t>Ligações úteis</a:t>
            </a:r>
          </a:p>
          <a:p>
            <a:r>
              <a:rPr lang="pt-PT" smtClean="0"/>
              <a:t>https://echa.europa.eu/csr-es-roadmap/use-maps/concept</a:t>
            </a:r>
          </a:p>
          <a:p>
            <a:endParaRPr lang="pt-PT"/>
          </a:p>
          <a:p>
            <a:endParaRPr lang="pt-PT" smtClean="0"/>
          </a:p>
          <a:p>
            <a:endParaRPr lang="pt-PT" smtClean="0"/>
          </a:p>
          <a:p>
            <a:endParaRPr lang="pt-PT"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14</a:t>
            </a:fld>
            <a:endParaRPr lang="pt-PT"/>
          </a:p>
        </p:txBody>
      </p:sp>
    </p:spTree>
    <p:extLst>
      <p:ext uri="{BB962C8B-B14F-4D97-AF65-F5344CB8AC3E}">
        <p14:creationId xmlns:p14="http://schemas.microsoft.com/office/powerpoint/2010/main" val="2675321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z="2000"/>
              <a:t>Quando tiver todos os dados compilados, tem de classificar e rotular a sua substância. Se houver uma classificação harmonizada para a sua substância, terá de usá-la!</a:t>
            </a:r>
          </a:p>
          <a:p>
            <a:endParaRPr lang="pt-PT" sz="2000"/>
          </a:p>
          <a:p>
            <a:r>
              <a:rPr lang="pt-PT" sz="2000"/>
              <a:t>Poderá ser necessário reconsiderar a classificação da substância com base nas informações sobre os perigos recolhidas para o registo </a:t>
            </a:r>
          </a:p>
          <a:p>
            <a:endParaRPr lang="pt-PT" sz="1100"/>
          </a:p>
          <a:p>
            <a:pPr marL="634432" lvl="1" indent="-272822">
              <a:buFont typeface="Arial" panose="020b0604020202020204" pitchFamily="34" charset="0"/>
              <a:buChar char="•"/>
            </a:pPr>
            <a:r>
              <a:rPr lang="pt-PT" smtClean="0"/>
              <a:t>Obtenha acordo no âmbito do FIIS</a:t>
            </a:r>
          </a:p>
          <a:p>
            <a:pPr marL="634432" lvl="1" indent="-272822">
              <a:buFont typeface="Arial" panose="020b0604020202020204" pitchFamily="34" charset="0"/>
              <a:buChar char="•"/>
            </a:pPr>
            <a:r>
              <a:rPr lang="pt-PT" smtClean="0"/>
              <a:t>Diferentes perfis de impurezas podem levar a uma classificação diferente - poderá acabar com uma classificação diferente da dos seus corregistantes</a:t>
            </a:r>
          </a:p>
        </p:txBody>
      </p:sp>
      <p:sp>
        <p:nvSpPr>
          <p:cNvPr id="4" name="Slide Number Placeholder 3"/>
          <p:cNvSpPr>
            <a:spLocks noGrp="1"/>
          </p:cNvSpPr>
          <p:nvPr>
            <p:ph type="sldNum" sz="quarter" idx="10"/>
          </p:nvPr>
        </p:nvSpPr>
        <p:spPr/>
        <p:txBody>
          <a:bodyPr/>
          <a:lstStyle/>
          <a:p>
            <a:fld id="{68DD4212-E431-464C-A3C7-FAC7436F6DC4}" type="slidenum">
              <a:rPr lang="en-GB" smtClean="0"/>
              <a:t>15</a:t>
            </a:fld>
            <a:endParaRPr lang="pt-PT"/>
          </a:p>
        </p:txBody>
      </p:sp>
    </p:spTree>
    <p:extLst>
      <p:ext uri="{BB962C8B-B14F-4D97-AF65-F5344CB8AC3E}">
        <p14:creationId xmlns:p14="http://schemas.microsoft.com/office/powerpoint/2010/main" val="2527133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pt-PT" smtClean="0"/>
              <a:t>A avaliação dos perigos e riscos é crucial para atingir os principais objetivos do REACH:</a:t>
            </a:r>
          </a:p>
          <a:p>
            <a:pPr marL="232463" indent="-232463" defTabSz="929853">
              <a:buFontTx/>
              <a:buAutoNum type="arabicParenR"/>
              <a:defRPr/>
            </a:pPr>
            <a:r>
              <a:rPr lang="pt-PT" smtClean="0"/>
              <a:t>mostrar que conhece as propriedades da sua substância;</a:t>
            </a:r>
            <a:endParaRPr lang="pt-PT"/>
          </a:p>
          <a:p>
            <a:pPr marL="232463" indent="-232463" defTabSz="929853">
              <a:buFontTx/>
              <a:buAutoNum type="arabicParenR"/>
              <a:defRPr/>
            </a:pPr>
            <a:r>
              <a:rPr lang="pt-PT" smtClean="0"/>
              <a:t>os riscos que a sua substância representa estão controlados; e </a:t>
            </a:r>
          </a:p>
          <a:p>
            <a:pPr marL="232463" indent="-232463" defTabSz="929853">
              <a:buFontTx/>
              <a:buAutoNum type="arabicParenR"/>
              <a:defRPr/>
            </a:pPr>
            <a:r>
              <a:rPr lang="pt-PT" smtClean="0"/>
              <a:t>a substância pode ser utilizada com segurança.</a:t>
            </a:r>
          </a:p>
          <a:p>
            <a:endParaRPr lang="pt-PT"/>
          </a:p>
          <a:p>
            <a:r>
              <a:rPr lang="pt-PT" smtClean="0"/>
              <a:t>O perigo representa a qualidade intrínseca de uma substância que causa danos ao ambiente ou à saúde de alguém. São exemplos de perigos a explosividade, a bioacumulação ou a genotoxicidade. </a:t>
            </a:r>
          </a:p>
          <a:p>
            <a:r>
              <a:rPr lang="pt-PT" smtClean="0"/>
              <a:t> </a:t>
            </a:r>
          </a:p>
          <a:p>
            <a:r>
              <a:rPr lang="pt-PT" smtClean="0"/>
              <a:t>O risco é a probabilidade de ocorrência desse dano e é calculado como o produto do perigo e da exposição. </a:t>
            </a:r>
          </a:p>
          <a:p>
            <a:endParaRPr lang="pt-PT"/>
          </a:p>
          <a:p>
            <a:r>
              <a:rPr lang="pt-PT" smtClean="0"/>
              <a:t>O perigo é normalmente determinado por ensaios-padrão e a exposição é estimada a partir da utilização da substância durante todo o seu ciclo de vida, desde o fabrico até à eliminação.</a:t>
            </a:r>
          </a:p>
          <a:p>
            <a:r>
              <a:rPr lang="pt-PT" smtClean="0"/>
              <a:t> </a:t>
            </a:r>
          </a:p>
          <a:p>
            <a:endParaRPr lang="pt-PT"/>
          </a:p>
        </p:txBody>
      </p:sp>
      <p:sp>
        <p:nvSpPr>
          <p:cNvPr id="4" name="Slide Number Placeholder 3"/>
          <p:cNvSpPr>
            <a:spLocks noGrp="1"/>
          </p:cNvSpPr>
          <p:nvPr>
            <p:ph type="sldNum" sz="quarter" idx="10"/>
          </p:nvPr>
        </p:nvSpPr>
        <p:spPr/>
        <p:txBody>
          <a:bodyPr/>
          <a:lstStyle/>
          <a:p>
            <a:fld id="{68DD4212-E431-464C-A3C7-FAC7436F6DC4}" type="slidenum">
              <a:rPr lang="en-GB" smtClean="0"/>
              <a:t>16</a:t>
            </a:fld>
            <a:endParaRPr lang="pt-PT"/>
          </a:p>
        </p:txBody>
      </p:sp>
    </p:spTree>
    <p:extLst>
      <p:ext uri="{BB962C8B-B14F-4D97-AF65-F5344CB8AC3E}">
        <p14:creationId xmlns:p14="http://schemas.microsoft.com/office/powerpoint/2010/main" val="23037219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mtClean="0"/>
              <a:t>Como avaliar o risco da substância a partir de dados sobre os perigos e a exposição? </a:t>
            </a:r>
          </a:p>
          <a:p>
            <a:endParaRPr lang="pt-PT"/>
          </a:p>
          <a:p>
            <a:r>
              <a:rPr lang="pt-PT" smtClean="0"/>
              <a:t>Para as substâncias de 1-10 toneladas/ano, é necessário apresentar: </a:t>
            </a:r>
            <a:endParaRPr lang="pt-PT"/>
          </a:p>
          <a:p>
            <a:pPr marL="290579" indent="-290579">
              <a:buFont typeface="Arial" panose="020b0604020202020204" pitchFamily="34" charset="0"/>
              <a:buChar char="•"/>
              <a:defRPr/>
            </a:pPr>
            <a:r>
              <a:rPr lang="pt-PT">
                <a:latin typeface="Verdana" panose="020b0604030504040204" pitchFamily="34" charset="0"/>
              </a:rPr>
              <a:t>Informações sobre utilização e exposição </a:t>
            </a:r>
          </a:p>
          <a:p>
            <a:pPr marL="290579" indent="-290579">
              <a:buFont typeface="Arial" panose="020b0604020202020204" pitchFamily="34" charset="0"/>
              <a:buChar char="•"/>
              <a:defRPr/>
            </a:pPr>
            <a:r>
              <a:rPr lang="pt-PT">
                <a:latin typeface="Verdana" panose="020b0604030504040204" pitchFamily="34" charset="0"/>
              </a:rPr>
              <a:t>Orientações para uma utilização segura</a:t>
            </a:r>
          </a:p>
          <a:p>
            <a:pPr defTabSz="929853">
              <a:defRPr/>
            </a:pPr>
            <a:endParaRPr lang="pt-PT"/>
          </a:p>
          <a:p>
            <a:pPr defTabSz="929853">
              <a:defRPr/>
            </a:pPr>
            <a:r>
              <a:rPr lang="pt-PT" smtClean="0"/>
              <a:t>Para as substâncias de 10-1000 toneladas/ano, é necessário apresentar:</a:t>
            </a:r>
            <a:endParaRPr lang="pt-PT"/>
          </a:p>
          <a:p>
            <a:pPr marL="174348" indent="-174348" defTabSz="929853">
              <a:buFont typeface="Arial" panose="020b0604020202020204" pitchFamily="34" charset="0"/>
              <a:buChar char="•"/>
              <a:defRPr/>
            </a:pPr>
            <a:r>
              <a:rPr lang="pt-PT" smtClean="0"/>
              <a:t>Avaliação dos perigos</a:t>
            </a:r>
          </a:p>
          <a:p>
            <a:pPr marL="174348" indent="-174348" defTabSz="929853">
              <a:buFont typeface="Arial" panose="020b0604020202020204" pitchFamily="34" charset="0"/>
              <a:buChar char="•"/>
              <a:defRPr/>
            </a:pPr>
            <a:r>
              <a:rPr lang="pt-PT" smtClean="0"/>
              <a:t>Avaliação PBT/mPmB</a:t>
            </a:r>
          </a:p>
          <a:p>
            <a:pPr marL="174348" indent="-174348" defTabSz="929853">
              <a:buFont typeface="Arial" panose="020b0604020202020204" pitchFamily="34" charset="0"/>
              <a:buChar char="•"/>
              <a:defRPr/>
            </a:pPr>
            <a:endParaRPr lang="pt-PT"/>
          </a:p>
          <a:p>
            <a:pPr defTabSz="929853">
              <a:defRPr/>
            </a:pPr>
            <a:r>
              <a:rPr lang="pt-PT" smtClean="0"/>
              <a:t>e, se a sua substância estiver classificada: </a:t>
            </a:r>
            <a:endParaRPr lang="pt-PT"/>
          </a:p>
          <a:p>
            <a:pPr marL="174348" indent="-174348" defTabSz="929853">
              <a:buFont typeface="Arial" panose="020b0604020202020204" pitchFamily="34" charset="0"/>
              <a:buChar char="•"/>
              <a:defRPr/>
            </a:pPr>
            <a:endParaRPr lang="pt-PT"/>
          </a:p>
          <a:p>
            <a:pPr marL="174348" indent="-174348" defTabSz="929853">
              <a:buFont typeface="Arial" panose="020b0604020202020204" pitchFamily="34" charset="0"/>
              <a:buChar char="•"/>
              <a:defRPr/>
            </a:pPr>
            <a:r>
              <a:rPr lang="pt-PT" smtClean="0"/>
              <a:t>avaliação da exposição </a:t>
            </a:r>
          </a:p>
          <a:p>
            <a:pPr marL="174348" indent="-174348" defTabSz="929853">
              <a:buFont typeface="Arial" panose="020b0604020202020204" pitchFamily="34" charset="0"/>
              <a:buChar char="•"/>
              <a:defRPr/>
            </a:pPr>
            <a:r>
              <a:rPr lang="pt-PT" smtClean="0"/>
              <a:t>caracterização dos riscos e </a:t>
            </a:r>
          </a:p>
          <a:p>
            <a:pPr marL="174348" indent="-174348" defTabSz="929853">
              <a:buFont typeface="Arial" panose="020b0604020202020204" pitchFamily="34" charset="0"/>
              <a:buChar char="•"/>
              <a:defRPr/>
            </a:pPr>
            <a:r>
              <a:rPr lang="pt-PT" smtClean="0"/>
              <a:t>cenários de exposição descrevendo condições de utilização segura.</a:t>
            </a:r>
          </a:p>
          <a:p>
            <a:pPr>
              <a:defRPr/>
            </a:pPr>
            <a:endParaRPr lang="pt-PT">
              <a:latin typeface="Verdana" panose="020b0604030504040204" pitchFamily="34" charset="0"/>
              <a:ea typeface="Verdana" panose="020b0604030504040204" pitchFamily="34" charset="0"/>
              <a:cs typeface="Verdana" panose="020b0604030504040204" pitchFamily="34" charset="0"/>
            </a:endParaRPr>
          </a:p>
          <a:p>
            <a:r>
              <a:rPr lang="pt-PT" smtClean="0"/>
              <a:t>Se considera que o risco excede os limites de segurança, tem de aplicar medidas de gestão de riscos e definir condições de utilização para a tornar segura, e recalcular o seu risco.</a:t>
            </a:r>
          </a:p>
          <a:p>
            <a:r>
              <a:rPr lang="pt-PT" smtClean="0"/>
              <a:t> </a:t>
            </a:r>
          </a:p>
          <a:p>
            <a:r>
              <a:rPr lang="pt-PT" smtClean="0"/>
              <a:t>Para o ajudar a realizar as suas avaliações de segurança química e a preparar o seu relatório de segurança química, a ECHA desenvolveu uma aplicação chamada Chesar, que está disponível gratuitamente no sítio Web da ECHA. Foi concebida para facilitar o intercâmbio de dados com a aplicação IUCLID que lhe será necessária para criar o seu registo. Poderá também ajudá-lo a preparar cenários de exposição.</a:t>
            </a:r>
          </a:p>
          <a:p>
            <a:endParaRPr lang="pt-PT"/>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17</a:t>
            </a:fld>
            <a:endParaRPr lang="pt-PT">
              <a:solidFill>
                <a:prstClr val="black"/>
              </a:solidFill>
            </a:endParaRPr>
          </a:p>
        </p:txBody>
      </p:sp>
    </p:spTree>
    <p:extLst>
      <p:ext uri="{BB962C8B-B14F-4D97-AF65-F5344CB8AC3E}">
        <p14:creationId xmlns:p14="http://schemas.microsoft.com/office/powerpoint/2010/main" val="13026516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endParaRPr lang="pt-PT"/>
          </a:p>
          <a:p>
            <a:pPr defTabSz="929853">
              <a:defRPr/>
            </a:pPr>
            <a:r>
              <a:rPr lang="pt-PT" smtClean="0"/>
              <a:t>Este diapositivo resume o fluxo de trabalho para a avaliação dos perigos e riscos de uma substância. </a:t>
            </a:r>
          </a:p>
          <a:p>
            <a:pPr defTabSz="929853">
              <a:defRPr/>
            </a:pPr>
            <a:endParaRPr lang="pt-PT" baseline="0" smtClean="0">
              <a:sym typeface="Wingdings" panose="05000000000000000000" pitchFamily="2" charset="2"/>
            </a:endParaRPr>
          </a:p>
          <a:p>
            <a:pPr defTabSz="929853">
              <a:defRPr/>
            </a:pPr>
            <a:r>
              <a:rPr lang="pt-PT" smtClean="0"/>
              <a:t>Lembre-se que toda a recolha de informações para o dossiê de registo tem como objetivo final ... </a:t>
            </a:r>
            <a:r>
              <a:rPr lang="pt-PT" baseline="0" smtClean="0">
                <a:sym typeface="Wingdings" panose="05000000000000000000" pitchFamily="2" charset="2"/>
              </a:rPr>
              <a:t> avaliar os riscos e garantir a utilização segura da sua substância!</a:t>
            </a:r>
          </a:p>
          <a:p>
            <a:pPr defTabSz="929853">
              <a:defRPr/>
            </a:pPr>
            <a:endParaRPr lang="pt-PT" baseline="0" smtClean="0">
              <a:sym typeface="Wingdings" panose="05000000000000000000" pitchFamily="2" charset="2"/>
            </a:endParaRPr>
          </a:p>
          <a:p>
            <a:pPr marL="361610" lvl="1"/>
            <a:endParaRPr lang="pt-PT" smtClean="0"/>
          </a:p>
          <a:p>
            <a:endParaRPr lang="pt-PT"/>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18</a:t>
            </a:fld>
            <a:endParaRPr lang="pt-PT">
              <a:solidFill>
                <a:prstClr val="black"/>
              </a:solidFill>
            </a:endParaRPr>
          </a:p>
        </p:txBody>
      </p:sp>
    </p:spTree>
    <p:extLst>
      <p:ext uri="{BB962C8B-B14F-4D97-AF65-F5344CB8AC3E}">
        <p14:creationId xmlns:p14="http://schemas.microsoft.com/office/powerpoint/2010/main" val="5383766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19</a:t>
            </a:fld>
            <a:endParaRPr lang="pt-PT">
              <a:solidFill>
                <a:prstClr val="black"/>
              </a:solidFill>
            </a:endParaRPr>
          </a:p>
        </p:txBody>
      </p:sp>
    </p:spTree>
    <p:extLst>
      <p:ext uri="{BB962C8B-B14F-4D97-AF65-F5344CB8AC3E}">
        <p14:creationId xmlns:p14="http://schemas.microsoft.com/office/powerpoint/2010/main" val="975106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pt-PT"/>
          </a:p>
        </p:txBody>
      </p:sp>
    </p:spTree>
    <p:extLst>
      <p:ext uri="{BB962C8B-B14F-4D97-AF65-F5344CB8AC3E}">
        <p14:creationId xmlns:p14="http://schemas.microsoft.com/office/powerpoint/2010/main" val="1025601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mtClean="0"/>
              <a:t>Esta apresentação trata da compilação das informações necessárias para o dossiê de registo. Há 5 atividades principais nesta fase de preparação do seu registo. </a:t>
            </a:r>
            <a:endParaRPr lang="pt-PT"/>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pt-PT"/>
          </a:p>
        </p:txBody>
      </p:sp>
    </p:spTree>
    <p:extLst>
      <p:ext uri="{BB962C8B-B14F-4D97-AF65-F5344CB8AC3E}">
        <p14:creationId xmlns:p14="http://schemas.microsoft.com/office/powerpoint/2010/main" val="2037298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mtClean="0"/>
              <a:t>A ECHA preparou um guia prático para gestores de PME e coordenadores do REACH, que explica em poucas páginas cada um dos requisitos de informação, indicando também quais são os conhecimentos necessários para avaliar e compilar os dados, a fim de o ajudar a decidir se é necessário externalizar determinadas partes deste trabalho. Este guia encontra-se disponível em todas as línguas da UE no nosso sítio Web. </a:t>
            </a:r>
          </a:p>
          <a:p>
            <a:endParaRPr lang="pt-PT"/>
          </a:p>
          <a:p>
            <a:r>
              <a:rPr lang="pt-PT" b="1"/>
              <a:t>Ligações úteis:</a:t>
            </a:r>
          </a:p>
          <a:p>
            <a:endParaRPr lang="pt-PT"/>
          </a:p>
          <a:p>
            <a:pPr marL="174348" indent="-174348">
              <a:buFont typeface="Arial" panose="020b0604020202020204" pitchFamily="34" charset="0"/>
              <a:buChar char="•"/>
            </a:pPr>
            <a:r>
              <a:rPr lang="pt-PT" smtClean="0"/>
              <a:t>https://echa.europa.eu/reach-2018/assess-hazard-and-risk </a:t>
            </a:r>
          </a:p>
          <a:p>
            <a:pPr marL="174348" indent="-174348">
              <a:buFont typeface="Arial" panose="020b0604020202020204" pitchFamily="34" charset="0"/>
              <a:buChar char="•"/>
            </a:pPr>
            <a:endParaRPr lang="pt-PT"/>
          </a:p>
          <a:p>
            <a:pPr marL="174348" indent="-174348">
              <a:buFont typeface="Arial" panose="020b0604020202020204" pitchFamily="34" charset="0"/>
              <a:buChar char="•"/>
            </a:pPr>
            <a:r>
              <a:rPr lang="pt-PT" smtClean="0"/>
              <a:t>Guia Prático para gestores de PME e Coordenadores do REACH disponível em 23 línguas em </a:t>
            </a:r>
            <a:r>
              <a:rPr lang="en-US" smtClean="0"/>
              <a:t>
</a:t>
            </a:r>
            <a:br/>
            <a:r>
              <a:rPr lang="pt-PT" smtClean="0"/>
              <a:t>https://echa.europa.eu/practical-guides</a:t>
            </a:r>
            <a:endParaRPr lang="pt-PT"/>
          </a:p>
          <a:p>
            <a:r>
              <a:rPr lang="pt-PT" smtClean="0"/>
              <a:t> </a:t>
            </a:r>
            <a:endParaRPr lang="pt-PT" baseline="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pt-PT"/>
          </a:p>
        </p:txBody>
      </p:sp>
    </p:spTree>
    <p:extLst>
      <p:ext uri="{BB962C8B-B14F-4D97-AF65-F5344CB8AC3E}">
        <p14:creationId xmlns:p14="http://schemas.microsoft.com/office/powerpoint/2010/main" val="1678794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pt-PT" smtClean="0"/>
              <a:t>Para as substâncias que fabrica ou importa em volumes de 1 a 10 toneladas por ano, é necessário seguir o anexo VII do REACH. </a:t>
            </a:r>
          </a:p>
          <a:p>
            <a:pPr defTabSz="929853">
              <a:defRPr/>
            </a:pPr>
            <a:r>
              <a:rPr lang="pt-PT" smtClean="0"/>
              <a:t>Isso significa que precisa de um conjunto de informações físico-químicas e de algumas informações toxicológicas e ecotoxicológicas. </a:t>
            </a:r>
          </a:p>
          <a:p>
            <a:pPr defTabSz="929853">
              <a:defRPr/>
            </a:pPr>
            <a:r>
              <a:rPr lang="pt-PT" smtClean="0"/>
              <a:t>Normalmente, para um registo-padrão na gama de 1 a 10 toneladas por ano, é necessário um ensaio em animais vertebrados.</a:t>
            </a:r>
          </a:p>
          <a:p>
            <a:pPr defTabSz="929853">
              <a:defRPr/>
            </a:pPr>
            <a:endParaRPr lang="pt-PT"/>
          </a:p>
          <a:p>
            <a:r>
              <a:rPr lang="pt-PT" smtClean="0"/>
              <a:t>Para o registo-padrão de 10 a 100 toneladas por ano, tem de apresentar todos os dados necessários para a gama de tonelagem de 1 a 10 t/ano (ou seja, as «informações exigidas no anexo VII») e também os dados referidos no anexo VIII. Será também necessário avaliar a segurança do produto químico e comunicar as suas conclusões num relatório de segurança química.</a:t>
            </a:r>
          </a:p>
          <a:p>
            <a:endParaRPr lang="pt-PT" baseline="0" smtClean="0"/>
          </a:p>
          <a:p>
            <a:pPr defTabSz="929853">
              <a:defRPr/>
            </a:pPr>
            <a:r>
              <a:rPr lang="pt-PT" smtClean="0"/>
              <a:t>Nota: O REACH estabelece que é necessário incluir no dossiê de registo </a:t>
            </a:r>
            <a:r>
              <a:rPr lang="pt-PT" b="1" smtClean="0"/>
              <a:t>todas</a:t>
            </a:r>
            <a:r>
              <a:rPr lang="pt-PT" smtClean="0"/>
              <a:t> as informações disponíveis sobre a substância, independentemente dos requisitos de informação. </a:t>
            </a:r>
            <a:endParaRPr lang="pt-PT"/>
          </a:p>
          <a:p>
            <a:endParaRPr lang="pt-PT" smtClean="0"/>
          </a:p>
          <a:p>
            <a:pPr defTabSz="929853">
              <a:defRPr/>
            </a:pPr>
            <a:endParaRPr lang="pt-PT"/>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pt-PT"/>
          </a:p>
        </p:txBody>
      </p:sp>
    </p:spTree>
    <p:extLst>
      <p:ext uri="{BB962C8B-B14F-4D97-AF65-F5344CB8AC3E}">
        <p14:creationId xmlns:p14="http://schemas.microsoft.com/office/powerpoint/2010/main" val="3738445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mtClean="0"/>
              <a:t>No caso de: </a:t>
            </a:r>
          </a:p>
          <a:p>
            <a:pPr defTabSz="929853">
              <a:defRPr/>
            </a:pPr>
            <a:r>
              <a:rPr lang="pt-PT" smtClean="0"/>
              <a:t>1) Fazer o registo para a gama de tonelagem de 1-10 toneladas por ano; e</a:t>
            </a:r>
          </a:p>
          <a:p>
            <a:pPr defTabSz="929853">
              <a:defRPr/>
            </a:pPr>
            <a:r>
              <a:rPr lang="pt-PT" smtClean="0"/>
              <a:t>2) Conseguir provar que a sua substância é de baixo risco,</a:t>
            </a:r>
          </a:p>
          <a:p>
            <a:pPr defTabSz="929853">
              <a:defRPr/>
            </a:pPr>
            <a:r>
              <a:rPr lang="pt-PT" smtClean="0"/>
              <a:t>pode registá-la apresentando apenas as propriedades físico-químicas enumeradas na secção 7 do anexo VII, como requisito mínimo. </a:t>
            </a:r>
          </a:p>
          <a:p>
            <a:endParaRPr lang="pt-PT" baseline="0" smtClean="0"/>
          </a:p>
          <a:p>
            <a:r>
              <a:rPr lang="pt-PT" smtClean="0"/>
              <a:t>Para saber se a sua substância é suscetível de beneficiar destes requisitos de informação reduzidos, pode começar por pesquisar a substância no inventário do anexo III publicado no sítio Web da ECHA. </a:t>
            </a:r>
          </a:p>
          <a:p>
            <a:r>
              <a:rPr lang="pt-PT" smtClean="0"/>
              <a:t>Este inventário é uma lista de substâncias para as quais há indicações de que </a:t>
            </a:r>
            <a:r>
              <a:rPr lang="pt-PT" u="sng" smtClean="0"/>
              <a:t>não</a:t>
            </a:r>
            <a:r>
              <a:rPr lang="pt-PT" smtClean="0"/>
              <a:t> são substâncias de baixo risco. Foi elaborado utilizando modelos de previsão de toxicidade e contém 65 000 substâncias. </a:t>
            </a:r>
          </a:p>
          <a:p>
            <a:endParaRPr lang="pt-PT"/>
          </a:p>
          <a:p>
            <a:pPr defTabSz="929853">
              <a:defRPr/>
            </a:pPr>
            <a:r>
              <a:rPr lang="pt-PT" smtClean="0"/>
              <a:t>Se encontrar a sua substância nesta lista, é provável que tenha de apresentar as informações completas exigidas no anexo VII. </a:t>
            </a:r>
          </a:p>
          <a:p>
            <a:r>
              <a:rPr lang="pt-PT" smtClean="0"/>
              <a:t>Se a sua substância </a:t>
            </a:r>
            <a:r>
              <a:rPr lang="pt-PT" u="sng" smtClean="0"/>
              <a:t>não</a:t>
            </a:r>
            <a:r>
              <a:rPr lang="pt-PT" smtClean="0"/>
              <a:t> estiver na lista, isso não significa necessariamente que pode beneficiar de requisitos de informação reduzidos. De igual modo, se a sua substância constar deste inventário, ainda pode beneficiar dos requisitos de informação reduzidos, caso consiga fornecer a devida justificação.</a:t>
            </a:r>
          </a:p>
          <a:p>
            <a:endParaRPr lang="pt-PT" smtClean="0">
              <a:effectLst/>
            </a:endParaRPr>
          </a:p>
          <a:p>
            <a:r>
              <a:rPr lang="pt-PT" smtClean="0">
                <a:effectLst/>
              </a:rPr>
              <a:t>Lembre-se que, quaisquer que sejam os seus requisitos de informação, terá sempre de incluir no seu registo todas as informações que possui sobre a sua substância. </a:t>
            </a:r>
          </a:p>
          <a:p>
            <a:endParaRPr lang="pt-PT"/>
          </a:p>
          <a:p>
            <a:r>
              <a:rPr lang="pt-PT" b="1"/>
              <a:t>Ligações úteis:</a:t>
            </a:r>
            <a:endParaRPr lang="pt-PT"/>
          </a:p>
          <a:p>
            <a:r>
              <a:rPr lang="pt-PT" smtClean="0"/>
              <a:t>Inventário do Anexo III: https://echa.europa.eu/information-on-chemicals/annex-iii-inventory. </a:t>
            </a:r>
            <a:endParaRPr lang="pt-PT"/>
          </a:p>
          <a:p>
            <a:endParaRPr lang="pt-PT" baseline="0" smtClean="0"/>
          </a:p>
          <a:p>
            <a:endParaRPr lang="pt-PT"/>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pt-PT"/>
          </a:p>
        </p:txBody>
      </p:sp>
    </p:spTree>
    <p:extLst>
      <p:ext uri="{BB962C8B-B14F-4D97-AF65-F5344CB8AC3E}">
        <p14:creationId xmlns:p14="http://schemas.microsoft.com/office/powerpoint/2010/main" val="2579934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mtClean="0"/>
              <a:t>Este diapositivo explica as etapas a seguir para cumprir os seus requisitos relativos aos perigos da sua substância. </a:t>
            </a:r>
          </a:p>
          <a:p>
            <a:endParaRPr lang="pt-PT"/>
          </a:p>
          <a:p>
            <a:r>
              <a:rPr lang="pt-PT" smtClean="0"/>
              <a:t>O REACH estabelece que tem de reunir todas as informações disponíveis sobre a sua substância. </a:t>
            </a:r>
          </a:p>
          <a:p>
            <a:r>
              <a:rPr lang="pt-PT" smtClean="0"/>
              <a:t>Como segundo passo, tem de considerar as necessidades de informação, que dependem da sua gama de tonelagem. No entanto, se alguém no seu FIIS fizer o registo numa gama de tonelagem mais elevada, a parte comum do registo terá também de incluir estes requisitos de informação.</a:t>
            </a:r>
          </a:p>
          <a:p>
            <a:endParaRPr lang="pt-PT"/>
          </a:p>
          <a:p>
            <a:r>
              <a:rPr lang="pt-PT" smtClean="0"/>
              <a:t>Lembre-se que a partilha de dados constitui uma obrigação no âmbito do FIIS!</a:t>
            </a:r>
          </a:p>
          <a:p>
            <a:endParaRPr lang="pt-PT"/>
          </a:p>
          <a:p>
            <a:r>
              <a:rPr lang="pt-PT" smtClean="0"/>
              <a:t>Note-se que o REACH estipula claramente que os ensaios em animais devem ser utilizados como último recurso. Se desejar utilizar uma adaptação em vez de um ensaio em animais, terá de preparar uma justificação cientificamente sólida para tal.</a:t>
            </a:r>
          </a:p>
          <a:p>
            <a:endParaRPr lang="pt-PT"/>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7</a:t>
            </a:fld>
            <a:endParaRPr lang="pt-PT">
              <a:solidFill>
                <a:prstClr val="black"/>
              </a:solidFill>
            </a:endParaRPr>
          </a:p>
        </p:txBody>
      </p:sp>
    </p:spTree>
    <p:extLst>
      <p:ext uri="{BB962C8B-B14F-4D97-AF65-F5344CB8AC3E}">
        <p14:creationId xmlns:p14="http://schemas.microsoft.com/office/powerpoint/2010/main" val="1287051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pt-PT" smtClean="0">
                <a:latin typeface="Verdana" panose="020b0604030504040204" pitchFamily="34" charset="0"/>
              </a:rPr>
              <a:t>Para saber como um produto químico afeta a saúde humana e o ambiente, poderá ser necessário realizar ensaios em animais. No entanto, estes devem ser reduzidos ao mínimo necessário. Por conseguinte, tem de partilhar no FIIS todos os dados existentes e utilizar as adaptações fornecidas pelo REACH sempre que possível.</a:t>
            </a:r>
          </a:p>
          <a:p>
            <a:pPr defTabSz="929853">
              <a:defRPr/>
            </a:pPr>
            <a:endParaRPr lang="pt-PT">
              <a:latin typeface="Verdana" panose="020b0604030504040204" pitchFamily="34" charset="0"/>
              <a:ea typeface="Verdana" panose="020b0604030504040204" pitchFamily="34" charset="0"/>
              <a:cs typeface="Verdana" panose="020b0604030504040204" pitchFamily="34" charset="0"/>
            </a:endParaRPr>
          </a:p>
          <a:p>
            <a:pPr defTabSz="929853">
              <a:defRPr/>
            </a:pPr>
            <a:r>
              <a:rPr lang="pt-PT">
                <a:latin typeface="Verdana" panose="020b0604030504040204" pitchFamily="34" charset="0"/>
              </a:rPr>
              <a:t>A justificação é de importância crucial para a aceitação das adaptações.</a:t>
            </a:r>
          </a:p>
          <a:p>
            <a:pPr defTabSz="929853">
              <a:defRPr/>
            </a:pPr>
            <a:endParaRPr lang="pt-PT">
              <a:solidFill>
                <a:srgbClr val="FF0000"/>
              </a:solidFill>
              <a:latin typeface="Verdana" panose="020b0604030504040204" pitchFamily="34" charset="0"/>
              <a:ea typeface="Verdana" panose="020b0604030504040204" pitchFamily="34" charset="0"/>
              <a:cs typeface="Verdana" panose="020b0604030504040204" pitchFamily="34" charset="0"/>
            </a:endParaRPr>
          </a:p>
          <a:p>
            <a:pPr defTabSz="929853">
              <a:defRPr/>
            </a:pPr>
            <a:r>
              <a:rPr lang="pt-PT">
                <a:solidFill>
                  <a:srgbClr val="FF0000"/>
                </a:solidFill>
                <a:latin typeface="Verdana" panose="020b0604030504040204" pitchFamily="34" charset="0"/>
              </a:rPr>
              <a:t>A ECHA publicou guias práticos que o ajudarão a compreender os princípios aplicáveis.</a:t>
            </a:r>
          </a:p>
          <a:p>
            <a:pPr defTabSz="929853">
              <a:defRPr/>
            </a:pPr>
            <a:endParaRPr lang="pt-PT">
              <a:solidFill>
                <a:srgbClr val="FF0000"/>
              </a:solidFill>
              <a:latin typeface="Verdana" panose="020b0604030504040204" pitchFamily="34" charset="0"/>
              <a:ea typeface="Verdana" panose="020b0604030504040204" pitchFamily="34" charset="0"/>
              <a:cs typeface="Verdana" panose="020b0604030504040204" pitchFamily="34" charset="0"/>
            </a:endParaRPr>
          </a:p>
          <a:p>
            <a:pPr defTabSz="929853">
              <a:defRPr/>
            </a:pPr>
            <a:r>
              <a:rPr lang="pt-PT" b="1">
                <a:solidFill>
                  <a:srgbClr val="FF0000"/>
                </a:solidFill>
                <a:latin typeface="Verdana" panose="020b0604030504040204" pitchFamily="34" charset="0"/>
              </a:rPr>
              <a:t>Ligações úteis</a:t>
            </a:r>
            <a:endParaRPr lang="pt-PT" b="1">
              <a:solidFill>
                <a:srgbClr val="FF0000"/>
              </a:solidFill>
              <a:latin typeface="Verdana" panose="020b0604030504040204" pitchFamily="34" charset="0"/>
              <a:ea typeface="Verdana" panose="020b0604030504040204" pitchFamily="34" charset="0"/>
              <a:cs typeface="Verdana" panose="020b0604030504040204" pitchFamily="34" charset="0"/>
            </a:endParaRPr>
          </a:p>
          <a:p>
            <a:pPr defTabSz="929853">
              <a:defRPr/>
            </a:pPr>
            <a:endParaRPr lang="pt-PT">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174348" indent="-174348" defTabSz="929853">
              <a:buFont typeface="Arial" panose="020b0604020202020204" pitchFamily="34" charset="0"/>
              <a:buChar char="•"/>
              <a:defRPr/>
            </a:pPr>
            <a:r>
              <a:rPr lang="pt-PT">
                <a:solidFill>
                  <a:prstClr val="black"/>
                </a:solidFill>
                <a:latin typeface="Verdana" panose="020b0604030504040204" pitchFamily="34" charset="0"/>
              </a:rPr>
              <a:t>Como utilizar métodos alternativos aos ensaios em animais com vista ao cumprimento dos requisitos de informação para fins do registo REACH </a:t>
            </a:r>
          </a:p>
          <a:p>
            <a:pPr marL="174348" indent="-174348" defTabSz="929853">
              <a:buFont typeface="Arial" panose="020b0604020202020204" pitchFamily="34" charset="0"/>
              <a:buChar char="•"/>
              <a:defRPr/>
            </a:pPr>
            <a:r>
              <a:rPr lang="pt-PT">
                <a:solidFill>
                  <a:prstClr val="black"/>
                </a:solidFill>
                <a:latin typeface="Verdana" panose="020b0604030504040204" pitchFamily="34" charset="0"/>
              </a:rPr>
              <a:t>Como utilizar e comunicar (Q)SAR</a:t>
            </a:r>
          </a:p>
          <a:p>
            <a:pPr marL="174348" indent="-174348" defTabSz="929853">
              <a:buFont typeface="Arial" panose="020b0604020202020204" pitchFamily="34" charset="0"/>
              <a:buChar char="•"/>
              <a:defRPr/>
            </a:pPr>
            <a:endParaRPr lang="pt-PT">
              <a:solidFill>
                <a:prstClr val="black"/>
              </a:solidFill>
              <a:latin typeface="Verdana" panose="020b0604030504040204" pitchFamily="34" charset="0"/>
              <a:ea typeface="Verdana" panose="020b0604030504040204" pitchFamily="34" charset="0"/>
              <a:cs typeface="Verdana" panose="020b0604030504040204" pitchFamily="34" charset="0"/>
            </a:endParaRPr>
          </a:p>
          <a:p>
            <a:r>
              <a:rPr lang="pt-PT" smtClean="0"/>
              <a:t>disponível em 23 línguas em (https://echa.europa.eu/practical-guides)</a:t>
            </a:r>
            <a:endParaRPr lang="pt-PT"/>
          </a:p>
          <a:p>
            <a:pPr marL="174348" indent="-174348">
              <a:buFont typeface="Arial" panose="020b0604020202020204" pitchFamily="34" charset="0"/>
              <a:buChar char="•"/>
            </a:pPr>
            <a:endParaRPr lang="pt-PT"/>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8</a:t>
            </a:fld>
            <a:endParaRPr lang="pt-PT">
              <a:solidFill>
                <a:prstClr val="black"/>
              </a:solidFill>
            </a:endParaRPr>
          </a:p>
        </p:txBody>
      </p:sp>
    </p:spTree>
    <p:extLst>
      <p:ext uri="{BB962C8B-B14F-4D97-AF65-F5344CB8AC3E}">
        <p14:creationId xmlns:p14="http://schemas.microsoft.com/office/powerpoint/2010/main" val="2861511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mtClean="0"/>
              <a:t>Antes de gerar dados sobre animais, considere se pode satisfazer os requisitos sem recorrer a ensaios</a:t>
            </a:r>
          </a:p>
          <a:p>
            <a:r>
              <a:rPr lang="pt-PT" smtClean="0"/>
              <a:t>A coluna 2 de cada parâmetro fornece «regras» específicas, ou  </a:t>
            </a:r>
          </a:p>
          <a:p>
            <a:r>
              <a:rPr lang="pt-PT" smtClean="0"/>
              <a:t>o anexo XI estabelece «regras» gerais.</a:t>
            </a:r>
          </a:p>
          <a:p>
            <a:endParaRPr lang="pt-PT" smtClean="0"/>
          </a:p>
          <a:p>
            <a:r>
              <a:rPr lang="pt-PT" smtClean="0"/>
              <a:t>Em ambos os casos, terá de fornecer uma justificação bem documentada e científica.</a:t>
            </a:r>
          </a:p>
          <a:p>
            <a:endParaRPr lang="pt-PT" smtClean="0"/>
          </a:p>
          <a:p>
            <a:r>
              <a:rPr lang="pt-PT" smtClean="0"/>
              <a:t>Para utilizar as regras gerais, pode dispensar os dados ou utilizar uma adaptação baseada nos seguintes argumentos científicos:</a:t>
            </a:r>
          </a:p>
          <a:p>
            <a:pPr marL="171450" indent="-171450">
              <a:buFont typeface="Arial" panose="020b0604020202020204" pitchFamily="34" charset="0"/>
              <a:buChar char="•"/>
            </a:pPr>
            <a:r>
              <a:rPr lang="pt-PT" smtClean="0"/>
              <a:t>Ponderação da suficiência da prova. Está na posse de informação suficiente de várias fontes independentes que conduzem à conclusão de que a sua substância tem (ou não tem) uma propriedade específica.</a:t>
            </a:r>
          </a:p>
          <a:p>
            <a:pPr marL="171450" indent="-171450">
              <a:buFont typeface="Arial" panose="020b0604020202020204" pitchFamily="34" charset="0"/>
              <a:buChar char="•"/>
            </a:pPr>
            <a:r>
              <a:rPr lang="pt-PT" smtClean="0"/>
              <a:t>Modelos QSAR: Algumas propriedades da sua substância podem ser previstas a partir de substâncias estruturalmente semelhantes, através de modelos informáticos.</a:t>
            </a:r>
          </a:p>
          <a:p>
            <a:pPr marL="171450" indent="-171450">
              <a:buFont typeface="Arial" panose="020b0604020202020204" pitchFamily="34" charset="0"/>
              <a:buChar char="•"/>
            </a:pPr>
            <a:r>
              <a:rPr lang="pt-PT" smtClean="0"/>
              <a:t>Métodos </a:t>
            </a:r>
            <a:r>
              <a:rPr lang="pt-PT" i="1" smtClean="0"/>
              <a:t>in vitro</a:t>
            </a:r>
            <a:r>
              <a:rPr lang="pt-PT" smtClean="0"/>
              <a:t>: Os ensaios realizados com células, tecidos ou órgãos isolados, em vez de um organismo completo, podem ser adequados para retirar uma conclusão relativa a um requisito de informação.</a:t>
            </a:r>
          </a:p>
          <a:p>
            <a:pPr marL="171450" indent="-171450">
              <a:buFont typeface="Arial" panose="020b0604020202020204" pitchFamily="34" charset="0"/>
              <a:buChar char="•"/>
            </a:pPr>
            <a:r>
              <a:rPr lang="pt-PT" smtClean="0"/>
              <a:t>Agrupamento de substâncias e métodos comparativos por interpolação: Se conseguir demonstrar que o comportamento da sua substância em relação a uma determinada propriedade é similar ao comportamento de outra substância, os resultados existentes para essa substância podem ser objeto de comparação por interpolação para a sua substância.</a:t>
            </a:r>
          </a:p>
          <a:p>
            <a:endParaRPr lang="pt-PT" smtClean="0"/>
          </a:p>
          <a:p>
            <a:r>
              <a:rPr lang="pt-PT" smtClean="0"/>
              <a:t>Se decidir utilizar uma das possibilidades, está a solicitar uma adaptação.</a:t>
            </a:r>
          </a:p>
          <a:p>
            <a:endParaRPr lang="pt-PT" smtClean="0"/>
          </a:p>
          <a:p>
            <a:r>
              <a:rPr lang="pt-PT" smtClean="0"/>
              <a:t>Ligações úteis</a:t>
            </a:r>
          </a:p>
          <a:p>
            <a:r>
              <a:rPr lang="pt-PT" smtClean="0"/>
              <a:t>https://echa.europa.eu/support/registration/how-to-avoid-unnecessary-testing-on-animals</a:t>
            </a:r>
          </a:p>
          <a:p>
            <a:endParaRPr lang="pt-PT" smtClean="0"/>
          </a:p>
          <a:p>
            <a:endParaRPr lang="pt-PT" smtClean="0"/>
          </a:p>
          <a:p>
            <a:endParaRPr lang="pt-PT"/>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pt-PT"/>
          </a:p>
        </p:txBody>
      </p:sp>
    </p:spTree>
    <p:extLst>
      <p:ext uri="{BB962C8B-B14F-4D97-AF65-F5344CB8AC3E}">
        <p14:creationId xmlns:p14="http://schemas.microsoft.com/office/powerpoint/2010/main" val="1650863203"/>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46322130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1_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54884859"/>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image" Target="../media/image3.png" /><Relationship Id="rId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
            <a:ext cx="9143622" cy="6857717"/>
          </a:xfrm>
          <a:prstGeom prst="rect">
            <a:avLst/>
          </a:prstGeom>
        </p:spPr>
      </p:pic>
    </p:spTree>
    <p:extLst>
      <p:ext uri="{BB962C8B-B14F-4D97-AF65-F5344CB8AC3E}">
        <p14:creationId xmlns:p14="http://schemas.microsoft.com/office/powerpoint/2010/main" val="3568025102"/>
      </p:ext>
    </p:extLst>
  </p:cSld>
  <p:clrMap bg1="lt1" tx1="dk1" bg2="lt2" tx2="dk2" accent1="accent1" accent2="accent2" accent3="accent3" accent4="accent4" accent5="accent5" accent6="accent6" hlink="hlink" folHlink="folHlink"/>
  <p:sldLayoutIdLst>
    <p:sldLayoutId id="2147483649" r:id="rId1"/>
    <p:sldLayoutId id="2147483710" r:id="rId2"/>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image" Target="../media/image6.png" /><Relationship Id="rId4" Type="http://schemas.microsoft.com/office/2007/relationships/diagramDrawing" Target="../diagrams/drawing2.xml" /><Relationship Id="rId5" Type="http://schemas.openxmlformats.org/officeDocument/2006/relationships/diagramData" Target="../diagrams/data2.xml" /><Relationship Id="rId6" Type="http://schemas.openxmlformats.org/officeDocument/2006/relationships/diagramLayout" Target="../diagrams/layout2.xml" /><Relationship Id="rId7" Type="http://schemas.openxmlformats.org/officeDocument/2006/relationships/diagramQuickStyle" Target="../diagrams/quickStyle2.xml" /><Relationship Id="rId8" Type="http://schemas.openxmlformats.org/officeDocument/2006/relationships/diagramColors" Target="../diagrams/colors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 Id="rId3" Type="http://schemas.microsoft.com/office/2007/relationships/diagramDrawing" Target="../diagrams/drawing3.xml" /><Relationship Id="rId4" Type="http://schemas.openxmlformats.org/officeDocument/2006/relationships/diagramData" Target="../diagrams/data3.xml" /><Relationship Id="rId5" Type="http://schemas.openxmlformats.org/officeDocument/2006/relationships/diagramLayout" Target="../diagrams/layout3.xml" /><Relationship Id="rId6" Type="http://schemas.openxmlformats.org/officeDocument/2006/relationships/diagramQuickStyle" Target="../diagrams/quickStyle3.xml" /><Relationship Id="rId7" Type="http://schemas.openxmlformats.org/officeDocument/2006/relationships/diagramColors" Target="../diagrams/colors3.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 Id="rId3" Type="http://schemas.microsoft.com/office/2007/relationships/diagramDrawing" Target="../diagrams/drawing4.xml" /><Relationship Id="rId4" Type="http://schemas.openxmlformats.org/officeDocument/2006/relationships/diagramData" Target="../diagrams/data4.xml" /><Relationship Id="rId5" Type="http://schemas.openxmlformats.org/officeDocument/2006/relationships/diagramLayout" Target="../diagrams/layout4.xml" /><Relationship Id="rId6" Type="http://schemas.openxmlformats.org/officeDocument/2006/relationships/diagramQuickStyle" Target="../diagrams/quickStyle4.xml" /><Relationship Id="rId7" Type="http://schemas.openxmlformats.org/officeDocument/2006/relationships/diagramColors" Target="../diagrams/colors4.xml" /><Relationship Id="rId8" Type="http://schemas.openxmlformats.org/officeDocument/2006/relationships/image" Target="../media/image7.pn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 Id="rId3" Type="http://schemas.openxmlformats.org/officeDocument/2006/relationships/image" Target="../media/image8.pn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image" Target="../media/image8.png" /><Relationship Id="rId11" Type="http://schemas.openxmlformats.org/officeDocument/2006/relationships/image" Target="../media/image10.png" /><Relationship Id="rId12" Type="http://schemas.openxmlformats.org/officeDocument/2006/relationships/image" Target="../media/image11.png" /><Relationship Id="rId2" Type="http://schemas.openxmlformats.org/officeDocument/2006/relationships/notesSlide" Target="../notesSlides/notesSlide18.xml" /><Relationship Id="rId3" Type="http://schemas.openxmlformats.org/officeDocument/2006/relationships/image" Target="../media/image9.png" /><Relationship Id="rId4" Type="http://schemas.microsoft.com/office/2007/relationships/diagramDrawing" Target="../diagrams/drawing5.xml" /><Relationship Id="rId5" Type="http://schemas.openxmlformats.org/officeDocument/2006/relationships/diagramData" Target="../diagrams/data5.xml" /><Relationship Id="rId6" Type="http://schemas.openxmlformats.org/officeDocument/2006/relationships/diagramLayout" Target="../diagrams/layout5.xml" /><Relationship Id="rId7" Type="http://schemas.openxmlformats.org/officeDocument/2006/relationships/diagramQuickStyle" Target="../diagrams/quickStyle5.xml" /><Relationship Id="rId8" Type="http://schemas.openxmlformats.org/officeDocument/2006/relationships/diagramColors" Target="../diagrams/colors5.xml" /><Relationship Id="rId9" Type="http://schemas.openxmlformats.org/officeDocument/2006/relationships/image" Target="../media/image7.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 Id="rId3" Type="http://schemas.openxmlformats.org/officeDocument/2006/relationships/hyperlink" Target="https://echa.europa.eu/reach-2018"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4.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hyperlink" Target="http://echa.europa.eu/regulations/reach/registration/information-requirements" TargetMode="External" /><Relationship Id="rId4" Type="http://schemas.openxmlformats.org/officeDocument/2006/relationships/image" Target="../media/image5.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microsoft.com/office/2007/relationships/diagramDrawing" Target="../diagrams/drawing1.xml" /><Relationship Id="rId4" Type="http://schemas.openxmlformats.org/officeDocument/2006/relationships/diagramData" Target="../diagrams/data1.xml" /><Relationship Id="rId5" Type="http://schemas.openxmlformats.org/officeDocument/2006/relationships/diagramLayout" Target="../diagrams/layout1.xml" /><Relationship Id="rId6" Type="http://schemas.openxmlformats.org/officeDocument/2006/relationships/diagramQuickStyle" Target="../diagrams/quickStyle1.xml" /><Relationship Id="rId7" Type="http://schemas.openxmlformats.org/officeDocument/2006/relationships/diagramColors" Target="../diagrams/colors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755576" y="836712"/>
            <a:ext cx="6336704" cy="2523768"/>
          </a:xfrm>
          <a:prstGeom prst="rect">
            <a:avLst/>
          </a:prstGeom>
          <a:noFill/>
        </p:spPr>
        <p:txBody>
          <a:bodyPr wrap="square" rtlCol="0">
            <a:spAutoFit/>
          </a:bodyPr>
          <a:lstStyle/>
          <a:p>
            <a:r>
              <a:rPr lang="pt-PT" sz="5000" b="1" smtClean="0">
                <a:solidFill>
                  <a:schemeClr val="bg1"/>
                </a:solidFill>
                <a:latin typeface="Verdana" panose="020b0604030504040204" pitchFamily="34" charset="0"/>
              </a:rPr>
              <a:t>REACH 2018</a:t>
            </a:r>
          </a:p>
          <a:p>
            <a:endParaRPr lang="pt-PT"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pt-PT" sz="3600" smtClean="0">
                <a:solidFill>
                  <a:schemeClr val="bg1"/>
                </a:solidFill>
                <a:latin typeface="Verdana" panose="020b0604030504040204" pitchFamily="34" charset="0"/>
              </a:rPr>
              <a:t>Avaliar os perigos e riscos das suas substâncias químicas</a:t>
            </a:r>
            <a:endParaRPr lang="pt-PT"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57268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4" name="Content Placeholder 2"/>
          <p:cNvSpPr>
            <a:spLocks noGrp="1"/>
          </p:cNvSpPr>
          <p:nvPr>
            <p:ph idx="1"/>
          </p:nvPr>
        </p:nvSpPr>
        <p:spPr/>
        <p:txBody>
          <a:bodyPr>
            <a:normAutofit fontScale="47500" lnSpcReduction="20000"/>
          </a:bodyPr>
          <a:lstStyle/>
          <a:p>
            <a:pPr marL="0" indent="0">
              <a:buNone/>
            </a:pPr>
            <a:endParaRPr lang="pt-PT" b="1" noProof="0" smtClean="0"/>
          </a:p>
          <a:p>
            <a:pPr marL="0" indent="0">
              <a:buNone/>
            </a:pPr>
            <a:r>
              <a:rPr lang="pt-PT" sz="2500" b="1" noProof="0" smtClean="0"/>
              <a:t>Ponderação da suficiência da prova:</a:t>
            </a:r>
            <a:endParaRPr lang="pt-PT" sz="2500" noProof="0" smtClean="0"/>
          </a:p>
          <a:p>
            <a:pPr>
              <a:buClr>
                <a:srgbClr val="00B050"/>
              </a:buClr>
              <a:buFont typeface="Wingdings" panose="05000000000000000000" pitchFamily="2" charset="2"/>
              <a:buChar char="ü"/>
            </a:pPr>
            <a:r>
              <a:rPr lang="pt-PT" sz="2600" noProof="0"/>
              <a:t>Se um único elemento de prova não é suficiente para satisfazer a necessidade </a:t>
            </a:r>
          </a:p>
          <a:p>
            <a:pPr>
              <a:buClr>
                <a:srgbClr val="00B050"/>
              </a:buClr>
              <a:buFont typeface="Wingdings" panose="05000000000000000000" pitchFamily="2" charset="2"/>
              <a:buChar char="ü"/>
            </a:pPr>
            <a:r>
              <a:rPr lang="pt-PT" sz="2600" noProof="0"/>
              <a:t>Se os estudos individuais dão resultados contraditórios, ou não são da mais alta qualidade </a:t>
            </a:r>
            <a:endParaRPr lang="pt-PT" sz="2600" noProof="0" smtClean="0"/>
          </a:p>
          <a:p>
            <a:pPr>
              <a:buClr>
                <a:srgbClr val="00B050"/>
              </a:buClr>
              <a:buFont typeface="Wingdings" panose="05000000000000000000" pitchFamily="2" charset="2"/>
              <a:buChar char="ü"/>
            </a:pPr>
            <a:r>
              <a:rPr lang="pt-PT" sz="2600" noProof="0" smtClean="0"/>
              <a:t>Cumprir o requisito para uma propriedade através da combinação de resultados obtidos em ensaios </a:t>
            </a:r>
            <a:r>
              <a:rPr lang="pt-PT" sz="2600" i="1" noProof="0" smtClean="0"/>
              <a:t>in vitro</a:t>
            </a:r>
            <a:r>
              <a:rPr lang="pt-PT" sz="2600" noProof="0" smtClean="0"/>
              <a:t>, por interpolação e através de modelos (Q)SAR - certifique-se de que apresenta a justificação e as provas</a:t>
            </a:r>
          </a:p>
          <a:p>
            <a:pPr marL="0" indent="0">
              <a:buNone/>
            </a:pPr>
            <a:endParaRPr lang="pt-PT" sz="2000" b="1" noProof="0" smtClean="0"/>
          </a:p>
          <a:p>
            <a:pPr marL="0" indent="0">
              <a:buNone/>
            </a:pPr>
            <a:r>
              <a:rPr lang="pt-PT" sz="2600" b="1" noProof="0" smtClean="0"/>
              <a:t>(Q)SAR:</a:t>
            </a:r>
          </a:p>
          <a:p>
            <a:pPr>
              <a:spcAft>
                <a:spcPts val="400"/>
              </a:spcAft>
              <a:buClr>
                <a:srgbClr val="00B050"/>
              </a:buClr>
              <a:buFont typeface="Wingdings" panose="05000000000000000000" pitchFamily="2" charset="2"/>
              <a:buChar char="ü"/>
            </a:pPr>
            <a:r>
              <a:rPr lang="pt-PT" sz="2600" noProof="0"/>
              <a:t>Para propriedades mais simples (por exemplo, propriedades físico-químicas)</a:t>
            </a:r>
          </a:p>
          <a:p>
            <a:pPr>
              <a:spcAft>
                <a:spcPts val="400"/>
              </a:spcAft>
              <a:buClr>
                <a:srgbClr val="FF0000"/>
              </a:buClr>
              <a:buFont typeface="Wingdings 2" panose="05020102010507070707" pitchFamily="18" charset="2"/>
              <a:buChar char=""/>
            </a:pPr>
            <a:r>
              <a:rPr lang="pt-PT" sz="2600" noProof="0"/>
              <a:t>Para propriedades mais complexas (por exemplo, toxicidade por dose repetida)</a:t>
            </a:r>
          </a:p>
          <a:p>
            <a:pPr marL="0" indent="0">
              <a:buNone/>
            </a:pPr>
            <a:endParaRPr lang="pt-PT" sz="1800" b="1" i="1" noProof="0" smtClean="0"/>
          </a:p>
          <a:p>
            <a:pPr marL="0" indent="0">
              <a:buNone/>
            </a:pPr>
            <a:r>
              <a:rPr lang="pt-PT" sz="2600" b="1" noProof="0" smtClean="0"/>
              <a:t>Ensaios </a:t>
            </a:r>
            <a:r>
              <a:rPr lang="pt-PT" sz="2600" b="1" i="1" noProof="0" smtClean="0"/>
              <a:t>in vitro:</a:t>
            </a:r>
          </a:p>
          <a:p>
            <a:pPr>
              <a:spcAft>
                <a:spcPts val="400"/>
              </a:spcAft>
              <a:buClr>
                <a:srgbClr val="00B050"/>
              </a:buClr>
              <a:buFont typeface="Wingdings" panose="05000000000000000000" pitchFamily="2" charset="2"/>
              <a:buChar char="ü"/>
            </a:pPr>
            <a:r>
              <a:rPr lang="pt-PT" sz="2600" noProof="0"/>
              <a:t>Se o ambiente é compatível com a substância (por exemplo, solubilidade)</a:t>
            </a:r>
          </a:p>
          <a:p>
            <a:pPr>
              <a:spcAft>
                <a:spcPts val="400"/>
              </a:spcAft>
              <a:buClr>
                <a:srgbClr val="00B050"/>
              </a:buClr>
              <a:buFont typeface="Wingdings" panose="05000000000000000000" pitchFamily="2" charset="2"/>
              <a:buChar char="ü"/>
            </a:pPr>
            <a:r>
              <a:rPr lang="pt-PT" sz="2600" noProof="0"/>
              <a:t>Se o método está bem descrito</a:t>
            </a:r>
          </a:p>
          <a:p>
            <a:pPr>
              <a:spcAft>
                <a:spcPts val="400"/>
              </a:spcAft>
              <a:buClr>
                <a:srgbClr val="FF0000"/>
              </a:buClr>
              <a:buFont typeface="Wingdings 2" panose="05020102010507070707" pitchFamily="18" charset="2"/>
              <a:buChar char=""/>
            </a:pPr>
            <a:r>
              <a:rPr lang="pt-PT" sz="2600" noProof="0"/>
              <a:t>Por si só</a:t>
            </a:r>
          </a:p>
          <a:p>
            <a:pPr marL="0" indent="0">
              <a:buNone/>
            </a:pPr>
            <a:endParaRPr lang="pt-PT" sz="1800" b="1" noProof="0" smtClean="0"/>
          </a:p>
          <a:p>
            <a:pPr marL="0" indent="0">
              <a:buNone/>
            </a:pPr>
            <a:r>
              <a:rPr lang="pt-PT" sz="2600" b="1" noProof="0" smtClean="0"/>
              <a:t>Agrupamento e interpolação:</a:t>
            </a:r>
          </a:p>
          <a:p>
            <a:pPr>
              <a:spcAft>
                <a:spcPts val="400"/>
              </a:spcAft>
              <a:buClr>
                <a:srgbClr val="00B050"/>
              </a:buClr>
              <a:buFont typeface="Wingdings" panose="05000000000000000000" pitchFamily="2" charset="2"/>
              <a:buChar char="ü"/>
            </a:pPr>
            <a:r>
              <a:rPr lang="pt-PT" sz="2600" noProof="0"/>
              <a:t>Se os dados são de boa qualidade; se é possível classificar</a:t>
            </a:r>
          </a:p>
          <a:p>
            <a:pPr>
              <a:spcAft>
                <a:spcPts val="400"/>
              </a:spcAft>
              <a:buClr>
                <a:srgbClr val="00B050"/>
              </a:buClr>
              <a:buFont typeface="Wingdings" panose="05000000000000000000" pitchFamily="2" charset="2"/>
              <a:buChar char="ü"/>
            </a:pPr>
            <a:r>
              <a:rPr lang="pt-PT" sz="2600" noProof="0"/>
              <a:t>Se as substâncias «de origem» são semelhantes/relevantes para a substância «alvo»</a:t>
            </a:r>
          </a:p>
          <a:p>
            <a:pPr>
              <a:spcAft>
                <a:spcPts val="400"/>
              </a:spcAft>
              <a:buClr>
                <a:srgbClr val="FF0000"/>
              </a:buClr>
              <a:buFont typeface="Wingdings 2" panose="05020102010507070707" pitchFamily="18" charset="2"/>
              <a:buChar char="O"/>
            </a:pPr>
            <a:r>
              <a:rPr lang="pt-PT" sz="2600" noProof="0"/>
              <a:t>Se os dados de origem não estão (ainda) disponíveis</a:t>
            </a:r>
          </a:p>
          <a:p>
            <a:pPr marL="0" indent="0">
              <a:buNone/>
            </a:pPr>
            <a:endParaRPr lang="pt-PT" sz="1800" noProof="0"/>
          </a:p>
          <a:p>
            <a:pPr marL="0" indent="0">
              <a:buNone/>
            </a:pPr>
            <a:endParaRPr lang="pt-PT" sz="2000" b="1" noProof="0" smtClean="0"/>
          </a:p>
          <a:p>
            <a:pPr marL="0" indent="0">
              <a:buNone/>
            </a:pPr>
            <a:endParaRPr lang="pt-PT" sz="2000" noProof="0"/>
          </a:p>
          <a:p>
            <a:pPr marL="0" lvl="0" indent="0">
              <a:buNone/>
            </a:pPr>
            <a:endParaRPr lang="pt-PT" sz="2000" noProof="0" smtClean="0"/>
          </a:p>
          <a:p>
            <a:pPr marL="0" lvl="0" indent="0">
              <a:buNone/>
            </a:pPr>
            <a:endParaRPr lang="pt-PT" sz="2000" noProof="0"/>
          </a:p>
        </p:txBody>
      </p:sp>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10</a:t>
            </a:fld>
            <a:endParaRPr lang="pt-PT">
              <a:solidFill>
                <a:prstClr val="black">
                  <a:tint val="75000"/>
                </a:prstClr>
              </a:solidFill>
            </a:endParaRPr>
          </a:p>
        </p:txBody>
      </p:sp>
      <p:sp>
        <p:nvSpPr>
          <p:cNvPr id="12"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pt-PT" sz="1400"/>
              <a:t>Preencher lacunas de dados</a:t>
            </a:r>
          </a:p>
          <a:p>
            <a:r>
              <a:rPr lang="pt-PT" smtClean="0"/>
              <a:t>Adaptações </a:t>
            </a:r>
            <a:endParaRPr lang="pt-PT"/>
          </a:p>
        </p:txBody>
      </p:sp>
    </p:spTree>
    <p:extLst>
      <p:ext uri="{BB962C8B-B14F-4D97-AF65-F5344CB8AC3E}">
        <p14:creationId xmlns:p14="http://schemas.microsoft.com/office/powerpoint/2010/main" val="2520415578"/>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Slide Number Placeholder 4"/>
          <p:cNvSpPr>
            <a:spLocks noGrp="1"/>
          </p:cNvSpPr>
          <p:nvPr>
            <p:ph type="sldNum" sz="quarter" idx="12"/>
          </p:nvPr>
        </p:nvSpPr>
        <p:spPr/>
        <p:txBody>
          <a:bodyPr/>
          <a:lstStyle/>
          <a:p>
            <a:fld id="{53FE240C-791C-4FA0-BA72-1FE57C9E7D13}" type="slidenum">
              <a:rPr lang="en-GB" smtClean="0"/>
              <a:t>11</a:t>
            </a:fld>
            <a:endParaRPr lang="pt-PT"/>
          </a:p>
        </p:txBody>
      </p:sp>
      <p:sp>
        <p:nvSpPr>
          <p:cNvPr id="2" name="Title 1"/>
          <p:cNvSpPr>
            <a:spLocks noGrp="1"/>
          </p:cNvSpPr>
          <p:nvPr>
            <p:ph type="title"/>
          </p:nvPr>
        </p:nvSpPr>
        <p:spPr/>
        <p:txBody>
          <a:bodyPr>
            <a:normAutofit/>
          </a:bodyPr>
          <a:lstStyle/>
          <a:p>
            <a:r>
              <a:rPr lang="pt-PT" sz="1400" noProof="0"/>
              <a:t>Preencher lacunas de dados</a:t>
            </a:r>
            <a:br/>
            <a:r>
              <a:rPr lang="pt-PT" noProof="0" smtClean="0"/>
              <a:t>Adaptações - Dicas</a:t>
            </a:r>
            <a:endParaRPr lang="pt-PT" noProof="0"/>
          </a:p>
        </p:txBody>
      </p:sp>
      <p:sp>
        <p:nvSpPr>
          <p:cNvPr id="3" name="Content Placeholder 2"/>
          <p:cNvSpPr>
            <a:spLocks noGrp="1"/>
          </p:cNvSpPr>
          <p:nvPr>
            <p:ph idx="1"/>
          </p:nvPr>
        </p:nvSpPr>
        <p:spPr/>
        <p:txBody>
          <a:bodyPr>
            <a:normAutofit fontScale="92500"/>
          </a:bodyPr>
          <a:lstStyle/>
          <a:p>
            <a:pPr marL="0" indent="0">
              <a:buNone/>
            </a:pPr>
            <a:endParaRPr lang="pt-PT" b="1" noProof="0"/>
          </a:p>
          <a:p>
            <a:r>
              <a:rPr lang="pt-PT" noProof="0"/>
              <a:t>No caso de adaptar as informações-padrão exigidas, prepare uma justificação científica válida e bem documentada e apresente-a no seu dossiê de registo.</a:t>
            </a:r>
          </a:p>
          <a:p>
            <a:r>
              <a:rPr lang="pt-PT" noProof="0"/>
              <a:t>A abordagem que selecionar deve fornecer informações fiáveis que sejam comparáveis com as do ensaio-padrão. Caso contrário, deve realizar o ensaio conforme exigido.</a:t>
            </a:r>
          </a:p>
          <a:p>
            <a:r>
              <a:rPr lang="pt-PT" noProof="0"/>
              <a:t>A abordagem que selecionar deve permitir a classificação da sua substância. Quando tiver classificado e rotulado a sua substância, poderão não ser necessários ensaios complementares.</a:t>
            </a:r>
          </a:p>
          <a:p>
            <a:endParaRPr lang="pt-PT" noProof="0"/>
          </a:p>
        </p:txBody>
      </p:sp>
    </p:spTree>
    <p:extLst>
      <p:ext uri="{BB962C8B-B14F-4D97-AF65-F5344CB8AC3E}">
        <p14:creationId xmlns:p14="http://schemas.microsoft.com/office/powerpoint/2010/main" val="2536425885"/>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12</a:t>
            </a:fld>
            <a:endParaRPr lang="pt-PT">
              <a:solidFill>
                <a:prstClr val="black">
                  <a:tint val="75000"/>
                </a:prstClr>
              </a:solidFill>
            </a:endParaRPr>
          </a:p>
        </p:txBody>
      </p:sp>
      <p:sp>
        <p:nvSpPr>
          <p:cNvPr id="12" name="Content Placeholder 2"/>
          <p:cNvSpPr>
            <a:spLocks noGrp="1"/>
          </p:cNvSpPr>
          <p:nvPr>
            <p:ph idx="1"/>
          </p:nvPr>
        </p:nvSpPr>
        <p:spPr/>
        <p:txBody>
          <a:bodyPr>
            <a:normAutofit fontScale="92500" lnSpcReduction="20000"/>
          </a:bodyPr>
          <a:lstStyle/>
          <a:p>
            <a:r>
              <a:rPr lang="pt-PT" sz="2600" noProof="0" smtClean="0"/>
              <a:t>Ter um perito científico para planear os ensaios com base nas propriedades da substância</a:t>
            </a:r>
          </a:p>
          <a:p>
            <a:pPr marL="623888" lvl="1" indent="-268288">
              <a:buFont typeface="Arial" panose="020b0604020202020204" pitchFamily="34" charset="0"/>
              <a:buChar char="•"/>
            </a:pPr>
            <a:r>
              <a:rPr lang="pt-PT" sz="1800" noProof="0" smtClean="0"/>
              <a:t>Caso: A sua substância é utilizada em soluções e decompõe-se rapidamente na água - </a:t>
            </a:r>
            <a:r>
              <a:rPr lang="pt-PT" sz="1800" noProof="0" smtClean="0">
                <a:sym typeface="Wingdings" panose="05000000000000000000" pitchFamily="2" charset="2"/>
              </a:rPr>
              <a:t>testar as propriedades dos produtos de decomposição</a:t>
            </a:r>
          </a:p>
          <a:p>
            <a:r>
              <a:rPr lang="pt-PT" sz="2600" noProof="0" smtClean="0">
                <a:sym typeface="Wingdings" panose="05000000000000000000" pitchFamily="2" charset="2"/>
              </a:rPr>
              <a:t>Se for uma substância UVCB ou multiconstituinte - testar a amostra representativa</a:t>
            </a:r>
            <a:endParaRPr lang="pt-PT" sz="2600" noProof="0" smtClean="0"/>
          </a:p>
          <a:p>
            <a:pPr>
              <a:spcBef>
                <a:spcPts val="1200"/>
              </a:spcBef>
            </a:pPr>
            <a:r>
              <a:rPr lang="pt-PT" sz="2600" noProof="0" smtClean="0"/>
              <a:t>Testar as vias de exposição pertinentes</a:t>
            </a:r>
          </a:p>
          <a:p>
            <a:pPr marL="623888" lvl="1" indent="-268288">
              <a:buFont typeface="Arial" panose="020b0604020202020204" pitchFamily="34" charset="0"/>
              <a:buChar char="•"/>
            </a:pPr>
            <a:r>
              <a:rPr lang="pt-PT" sz="1800" noProof="0" smtClean="0"/>
              <a:t>Caso: Os trabalhadores serão expostos a vapores da substância</a:t>
            </a:r>
          </a:p>
          <a:p>
            <a:pPr lvl="1">
              <a:buFont typeface="Wingdings" panose="05000000000000000000" pitchFamily="2" charset="2"/>
              <a:buChar char="à"/>
            </a:pPr>
            <a:r>
              <a:rPr lang="pt-PT" sz="1800" noProof="0" smtClean="0">
                <a:sym typeface="Wingdings" panose="05000000000000000000" pitchFamily="2" charset="2"/>
              </a:rPr>
              <a:t>Testar pela via inalatória</a:t>
            </a:r>
          </a:p>
          <a:p>
            <a:pPr lvl="1">
              <a:buFont typeface="Wingdings" panose="05000000000000000000" pitchFamily="2" charset="2"/>
              <a:buChar char="à"/>
            </a:pPr>
            <a:endParaRPr lang="pt-PT" sz="1800" noProof="0" smtClean="0">
              <a:sym typeface="Wingdings" panose="05000000000000000000" pitchFamily="2" charset="2"/>
            </a:endParaRPr>
          </a:p>
          <a:p>
            <a:pPr lvl="1">
              <a:buFont typeface="Wingdings" panose="05000000000000000000" pitchFamily="2" charset="2"/>
              <a:buChar char="à"/>
            </a:pPr>
            <a:endParaRPr lang="pt-PT" sz="1800" noProof="0" smtClean="0">
              <a:sym typeface="Wingdings" panose="05000000000000000000" pitchFamily="2" charset="2"/>
            </a:endParaRPr>
          </a:p>
          <a:p>
            <a:pPr marL="0" indent="0">
              <a:buNone/>
            </a:pPr>
            <a:r>
              <a:rPr lang="pt-PT" sz="2200" b="1" noProof="0" smtClean="0">
                <a:solidFill>
                  <a:srgbClr val="0070C0"/>
                </a:solidFill>
                <a:sym typeface="Wingdings" panose="05000000000000000000" pitchFamily="2" charset="2"/>
              </a:rPr>
              <a:t>Dica</a:t>
            </a:r>
            <a:r>
              <a:rPr lang="pt-PT" sz="2200" noProof="0" smtClean="0">
                <a:sym typeface="Wingdings" panose="05000000000000000000" pitchFamily="2" charset="2"/>
              </a:rPr>
              <a:t>: </a:t>
            </a:r>
            <a:r>
              <a:rPr lang="pt-PT" sz="2000" noProof="0" smtClean="0"/>
              <a:t>No sítio Web da ECHA, há informações sobre o tempo que leva a realizar certos estudos, qual a quantidade de substância que precisa de submeter a ensaios e também os custos indicativos dos ensaios.</a:t>
            </a:r>
          </a:p>
          <a:p>
            <a:endParaRPr lang="pt-PT" sz="2200" noProof="0" smtClean="0">
              <a:sym typeface="Wingdings" panose="05000000000000000000" pitchFamily="2" charset="2"/>
            </a:endParaRPr>
          </a:p>
          <a:p>
            <a:pPr marL="457200" lvl="1" indent="166688">
              <a:buNone/>
            </a:pPr>
            <a:endParaRPr lang="pt-PT" sz="1200" noProof="0" smtClean="0"/>
          </a:p>
        </p:txBody>
      </p:sp>
      <p:sp>
        <p:nvSpPr>
          <p:cNvPr id="13"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pt-PT" sz="1400"/>
              <a:t>Preencher lacunas de dados</a:t>
            </a:r>
          </a:p>
          <a:p>
            <a:r>
              <a:rPr lang="pt-PT" smtClean="0"/>
              <a:t>Estratégia para os ensaios</a:t>
            </a:r>
            <a:endParaRPr lang="pt-PT"/>
          </a:p>
        </p:txBody>
      </p:sp>
    </p:spTree>
    <p:extLst>
      <p:ext uri="{BB962C8B-B14F-4D97-AF65-F5344CB8AC3E}">
        <p14:creationId xmlns:p14="http://schemas.microsoft.com/office/powerpoint/2010/main" val="1873537891"/>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7B796C47-DF68-4277-A93B-5EBFC252729C}" type="slidenum">
              <a:rPr lang="en-GB" smtClean="0">
                <a:solidFill>
                  <a:prstClr val="black"/>
                </a:solidFill>
              </a:rPr>
              <a:t>13</a:t>
            </a:fld>
            <a:endParaRPr lang="pt-PT">
              <a:solidFill>
                <a:prstClr val="black"/>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716016" y="1340768"/>
            <a:ext cx="3396301" cy="5015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Content Placeholder 5"/>
          <p:cNvGraphicFramePr/>
          <p:nvPr>
            <p:extLst>
              <p:ext uri="{D42A27DB-BD31-4B8C-83A1-F6EECF244321}">
                <p14:modId xmlns:p14="http://schemas.microsoft.com/office/powerpoint/2010/main" val="1412048484"/>
              </p:ext>
            </p:extLst>
          </p:nvPr>
        </p:nvGraphicFramePr>
        <p:xfrm>
          <a:off x="899592" y="2084363"/>
          <a:ext cx="3456384" cy="2376264"/>
        </p:xfrm>
        <a:graphic>
          <a:graphicData uri="http://schemas.openxmlformats.org/drawingml/2006/diagram">
            <dgm:relIds xmlns:dgm="http://schemas.openxmlformats.org/drawingml/2006/diagram" r:dm="rId5" r:lo="rId6" r:qs="rId7" r:cs="rId8"/>
          </a:graphicData>
        </a:graphic>
      </p:graphicFrame>
      <p:sp>
        <p:nvSpPr>
          <p:cNvPr id="6"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pt-PT" sz="1400"/>
              <a:t>Preencher lacunas de dados</a:t>
            </a:r>
          </a:p>
          <a:p>
            <a:r>
              <a:rPr lang="pt-PT" sz="2800" smtClean="0"/>
              <a:t>Estratégia para os ensaios</a:t>
            </a:r>
            <a:endParaRPr lang="pt-PT" sz="2800"/>
          </a:p>
        </p:txBody>
      </p:sp>
    </p:spTree>
    <p:extLst>
      <p:ext uri="{BB962C8B-B14F-4D97-AF65-F5344CB8AC3E}">
        <p14:creationId xmlns:p14="http://schemas.microsoft.com/office/powerpoint/2010/main" val="17984830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14</a:t>
            </a:fld>
            <a:endParaRPr lang="pt-PT"/>
          </a:p>
        </p:txBody>
      </p:sp>
      <p:sp>
        <p:nvSpPr>
          <p:cNvPr id="10"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pt-PT" sz="1400"/>
              <a:t>Recolher informações sobre as utilizações</a:t>
            </a:r>
          </a:p>
          <a:p>
            <a:r>
              <a:rPr lang="pt-PT" smtClean="0"/>
              <a:t>Utilizações e condições de utilização</a:t>
            </a:r>
            <a:endParaRPr lang="pt-PT"/>
          </a:p>
        </p:txBody>
      </p:sp>
      <p:graphicFrame>
        <p:nvGraphicFramePr>
          <p:cNvPr id="7" name="Diagram 1"/>
          <p:cNvGraphicFramePr/>
          <p:nvPr>
            <p:extLst>
              <p:ext uri="{D42A27DB-BD31-4B8C-83A1-F6EECF244321}">
                <p14:modId xmlns:p14="http://schemas.microsoft.com/office/powerpoint/2010/main" val="3121012195"/>
              </p:ext>
            </p:extLst>
          </p:nvPr>
        </p:nvGraphicFramePr>
        <p:xfrm>
          <a:off x="323528" y="1628800"/>
          <a:ext cx="8496943" cy="4727550"/>
        </p:xfrm>
        <a:graphic>
          <a:graphicData uri="http://schemas.openxmlformats.org/drawingml/2006/diagram">
            <dgm:relIds xmlns:dgm="http://schemas.openxmlformats.org/drawingml/2006/diagram" r:dm="rId4" r:lo="rId5" r:qs="rId6" r:cs="rId7"/>
          </a:graphicData>
        </a:graphic>
      </p:graphicFrame>
    </p:spTree>
    <p:extLst>
      <p:ext uri="{BB962C8B-B14F-4D97-AF65-F5344CB8AC3E}">
        <p14:creationId xmlns:p14="http://schemas.microsoft.com/office/powerpoint/2010/main" val="4179668919"/>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r>
              <a:rPr lang="en-US" smtClean="0"/>
              <a:t>	</a:t>
            </a:r>
            <a:r>
              <a:rPr lang="pt-PT" smtClean="0"/>
              <a:t>                  </a:t>
            </a:r>
            <a:fld id="{53FE240C-791C-4FA0-BA72-1FE57C9E7D13}" type="slidenum">
              <a:rPr lang="en-GB" smtClean="0">
                <a:solidFill>
                  <a:prstClr val="black"/>
                </a:solidFill>
              </a:rPr>
              <a:t>15</a:t>
            </a:fld>
            <a:endParaRPr lang="pt-PT">
              <a:solidFill>
                <a:prstClr val="black"/>
              </a:solidFill>
            </a:endParaRPr>
          </a:p>
        </p:txBody>
      </p:sp>
      <p:sp>
        <p:nvSpPr>
          <p:cNvPr id="7" name="Title 1"/>
          <p:cNvSpPr txBox="1"/>
          <p:nvPr/>
        </p:nvSpPr>
        <p:spPr>
          <a:xfrm>
            <a:off x="395536" y="404664"/>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GB"/>
          </a:p>
        </p:txBody>
      </p:sp>
      <p:grpSp>
        <p:nvGrpSpPr>
          <p:cNvPr id="2" name="Group 1"/>
          <p:cNvGrpSpPr/>
          <p:nvPr/>
        </p:nvGrpSpPr>
        <p:grpSpPr>
          <a:xfrm>
            <a:off x="390364" y="836712"/>
            <a:ext cx="8574124" cy="3744416"/>
            <a:chOff x="323528" y="1772816"/>
            <a:chExt cx="8640960" cy="4464496"/>
          </a:xfrm>
        </p:grpSpPr>
        <p:graphicFrame>
          <p:nvGraphicFramePr>
            <p:cNvPr id="9" name="Diagram 8"/>
            <p:cNvGraphicFramePr/>
            <p:nvPr>
              <p:extLst>
                <p:ext uri="{D42A27DB-BD31-4B8C-83A1-F6EECF244321}">
                  <p14:modId xmlns:p14="http://schemas.microsoft.com/office/powerpoint/2010/main" val="2954133255"/>
                </p:ext>
              </p:extLst>
            </p:nvPr>
          </p:nvGraphicFramePr>
          <p:xfrm>
            <a:off x="323528" y="1772816"/>
            <a:ext cx="8640960" cy="4464496"/>
          </p:xfrm>
          <a:graphic>
            <a:graphicData uri="http://schemas.openxmlformats.org/drawingml/2006/diagram">
              <dgm:relIds xmlns:dgm="http://schemas.openxmlformats.org/drawingml/2006/diagram" r:dm="rId4" r:lo="rId5" r:qs="rId6" r:cs="rId7"/>
            </a:graphicData>
          </a:graphic>
        </p:graphicFrame>
        <p:sp>
          <p:nvSpPr>
            <p:cNvPr id="10" name="Right Arrow 9"/>
            <p:cNvSpPr/>
            <p:nvPr/>
          </p:nvSpPr>
          <p:spPr>
            <a:xfrm>
              <a:off x="2195736"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8" name="Right Arrow 7"/>
            <p:cNvSpPr/>
            <p:nvPr/>
          </p:nvSpPr>
          <p:spPr>
            <a:xfrm>
              <a:off x="4492372"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11" name="Right Arrow 10"/>
            <p:cNvSpPr/>
            <p:nvPr/>
          </p:nvSpPr>
          <p:spPr>
            <a:xfrm>
              <a:off x="6732240"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grpSp>
      <p:sp>
        <p:nvSpPr>
          <p:cNvPr id="12" name="Title 1"/>
          <p:cNvSpPr txBox="1"/>
          <p:nvPr/>
        </p:nvSpPr>
        <p:spPr>
          <a:xfrm>
            <a:off x="395536" y="720977"/>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US" sz="1400" smtClean="0"/>
          </a:p>
        </p:txBody>
      </p:sp>
      <p:grpSp>
        <p:nvGrpSpPr>
          <p:cNvPr id="16" name="Group 15"/>
          <p:cNvGrpSpPr/>
          <p:nvPr/>
        </p:nvGrpSpPr>
        <p:grpSpPr>
          <a:xfrm>
            <a:off x="395536" y="3429000"/>
            <a:ext cx="1818483" cy="909241"/>
            <a:chOff x="6820894" y="1777627"/>
            <a:chExt cx="1818483" cy="909241"/>
          </a:xfrm>
        </p:grpSpPr>
        <p:sp>
          <p:nvSpPr>
            <p:cNvPr id="17" name="Rounded Rectangle 16"/>
            <p:cNvSpPr/>
            <p:nvPr/>
          </p:nvSpPr>
          <p:spPr>
            <a:xfrm>
              <a:off x="6820894" y="1777627"/>
              <a:ext cx="1818483" cy="909241"/>
            </a:xfrm>
            <a:prstGeom prst="roundRect">
              <a:avLst>
                <a:gd name="adj" fmla="val 10000"/>
              </a:avLst>
            </a:pr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a:p>
          </p:txBody>
        </p:sp>
        <p:sp>
          <p:nvSpPr>
            <p:cNvPr id="19" name="Rounded Rectangle 4"/>
            <p:cNvSpPr/>
            <p:nvPr/>
          </p:nvSpPr>
          <p:spPr>
            <a:xfrm>
              <a:off x="6847525" y="1804258"/>
              <a:ext cx="1765221" cy="8559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pt-PT" sz="1600" b="1" kern="1200" smtClean="0"/>
                <a:t>Classificação e rotulagem</a:t>
              </a:r>
              <a:endParaRPr lang="pt-PT" sz="1600" b="1" kern="1200"/>
            </a:p>
          </p:txBody>
        </p:sp>
      </p:grpSp>
      <p:sp>
        <p:nvSpPr>
          <p:cNvPr id="21" name="Right Arrow 20"/>
          <p:cNvSpPr/>
          <p:nvPr/>
        </p:nvSpPr>
        <p:spPr>
          <a:xfrm>
            <a:off x="107504" y="373960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pic>
        <p:nvPicPr>
          <p:cNvPr id="30" name="Picture 2"/>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467544" y="4414503"/>
            <a:ext cx="1530411" cy="1534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Title 1"/>
          <p:cNvSpPr txBox="1"/>
          <p:nvPr/>
        </p:nvSpPr>
        <p:spPr>
          <a:xfrm>
            <a:off x="422166" y="620688"/>
            <a:ext cx="7760577" cy="1143000"/>
          </a:xfrm>
          <a:prstGeom prst="rect">
            <a:avLst/>
          </a:prstGeom>
        </p:spPr>
        <p:txBody>
          <a:bodyPr vert="horz" lIns="91440" tIns="45720" rIns="91440" bIns="45720" rtlCol="0" anchor="ctr">
            <a:normAutofit fontScale="55000" lnSpcReduction="20000"/>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br/>
            <a:r>
              <a:rPr lang="pt-PT" sz="3200" smtClean="0"/>
              <a:t>Avaliar os riscos e definir medidas de gestão de riscos</a:t>
            </a:r>
            <a:r>
              <a:rPr lang="en-US" sz="3200" smtClean="0"/>
              <a:t>
</a:t>
            </a:r>
            <a:br/>
            <a:r>
              <a:rPr lang="pt-PT" sz="3200" smtClean="0"/>
              <a:t>Classificação e rotulagem</a:t>
            </a:r>
          </a:p>
        </p:txBody>
      </p:sp>
    </p:spTree>
    <p:extLst>
      <p:ext uri="{BB962C8B-B14F-4D97-AF65-F5344CB8AC3E}">
        <p14:creationId xmlns:p14="http://schemas.microsoft.com/office/powerpoint/2010/main" val="35722369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idx="1"/>
          </p:nvPr>
        </p:nvSpPr>
        <p:spPr>
          <a:xfrm>
            <a:off x="457200" y="1484784"/>
            <a:ext cx="8229600" cy="4525963"/>
          </a:xfrm>
        </p:spPr>
        <p:txBody>
          <a:bodyPr>
            <a:noAutofit/>
          </a:bodyPr>
          <a:lstStyle/>
          <a:p>
            <a:pPr marL="0" indent="0">
              <a:buNone/>
            </a:pPr>
            <a:r>
              <a:rPr lang="pt-PT" sz="1800" b="1" noProof="0" smtClean="0"/>
              <a:t>Porquê? </a:t>
            </a:r>
            <a:r>
              <a:rPr lang="pt-PT" sz="1800" noProof="0" smtClean="0"/>
              <a:t>Para garantir que os riscos que a sua substância representa são controlados</a:t>
            </a:r>
          </a:p>
          <a:p>
            <a:pPr marL="0" indent="0">
              <a:buNone/>
            </a:pPr>
            <a:r>
              <a:rPr lang="pt-PT" sz="1800" b="1" noProof="0" smtClean="0"/>
              <a:t>Como? </a:t>
            </a:r>
            <a:r>
              <a:rPr lang="pt-PT" sz="1800" noProof="0" smtClean="0"/>
              <a:t>Avaliando os perigos e os riscos</a:t>
            </a:r>
          </a:p>
          <a:p>
            <a:pPr marL="0" indent="0">
              <a:buNone/>
            </a:pPr>
            <a:endParaRPr lang="pt-PT" sz="1800" b="1" noProof="0" smtClean="0"/>
          </a:p>
          <a:p>
            <a:pPr marL="0" indent="0">
              <a:buNone/>
            </a:pPr>
            <a:endParaRPr lang="pt-PT" sz="1800" noProof="0" smtClean="0"/>
          </a:p>
          <a:p>
            <a:pPr marL="0" indent="0">
              <a:buNone/>
            </a:pPr>
            <a:endParaRPr lang="pt-PT" sz="1800" noProof="0" smtClean="0"/>
          </a:p>
          <a:p>
            <a:pPr marL="0" indent="0">
              <a:buNone/>
            </a:pPr>
            <a:endParaRPr lang="pt-PT" sz="1800" noProof="0" smtClean="0"/>
          </a:p>
          <a:p>
            <a:pPr marL="0" indent="0">
              <a:buNone/>
            </a:pPr>
            <a:endParaRPr lang="pt-PT" sz="1800" noProof="0" smtClean="0"/>
          </a:p>
          <a:p>
            <a:pPr marL="0" indent="0">
              <a:buNone/>
            </a:pPr>
            <a:endParaRPr lang="pt-PT" sz="1800" noProof="0" smtClean="0"/>
          </a:p>
          <a:p>
            <a:pPr marL="0" indent="0">
              <a:buNone/>
            </a:pPr>
            <a:endParaRPr lang="pt-PT" sz="1800" noProof="0" smtClean="0"/>
          </a:p>
          <a:p>
            <a:pPr marL="0" indent="0">
              <a:buNone/>
            </a:pPr>
            <a:endParaRPr lang="pt-PT" sz="1800" noProof="0" smtClean="0"/>
          </a:p>
          <a:p>
            <a:pPr marL="0" indent="0">
              <a:buNone/>
            </a:pPr>
            <a:r>
              <a:rPr lang="pt-PT" sz="1800" b="1" noProof="0" smtClean="0"/>
              <a:t>Perigo</a:t>
            </a:r>
            <a:r>
              <a:rPr lang="pt-PT" sz="1800" noProof="0" smtClean="0"/>
              <a:t>: qualquer fonte de potenciais danos ou efeitos adversos</a:t>
            </a:r>
          </a:p>
          <a:p>
            <a:pPr marL="0" indent="0">
              <a:buNone/>
            </a:pPr>
            <a:r>
              <a:rPr lang="pt-PT" sz="1800" b="1" noProof="0" smtClean="0"/>
              <a:t>Exposição</a:t>
            </a:r>
            <a:r>
              <a:rPr lang="pt-PT" sz="1800" noProof="0" smtClean="0"/>
              <a:t>: agente químico em contacto com um organismo ou com o ambiente</a:t>
            </a:r>
          </a:p>
          <a:p>
            <a:pPr marL="0" indent="0">
              <a:buNone/>
            </a:pPr>
            <a:r>
              <a:rPr lang="pt-PT" sz="1800" b="1" noProof="0" smtClean="0"/>
              <a:t>Risco</a:t>
            </a:r>
            <a:r>
              <a:rPr lang="pt-PT" sz="1800" noProof="0" smtClean="0"/>
              <a:t>: probabilidade de um perigo causar os seus efeitos adversos</a:t>
            </a:r>
          </a:p>
          <a:p>
            <a:pPr marL="0" indent="0" algn="ctr">
              <a:buNone/>
            </a:pPr>
            <a:endParaRPr lang="pt-PT" sz="1800" noProof="0" smtClean="0"/>
          </a:p>
          <a:p>
            <a:pPr marL="0" indent="0">
              <a:buNone/>
            </a:pPr>
            <a:endParaRPr lang="pt-PT" sz="1800" noProof="0"/>
          </a:p>
        </p:txBody>
      </p:sp>
      <p:sp>
        <p:nvSpPr>
          <p:cNvPr id="5" name="Slide Number Placeholder 4"/>
          <p:cNvSpPr>
            <a:spLocks noGrp="1"/>
          </p:cNvSpPr>
          <p:nvPr>
            <p:ph type="sldNum" sz="quarter" idx="12"/>
          </p:nvPr>
        </p:nvSpPr>
        <p:spPr/>
        <p:txBody>
          <a:bodyPr/>
          <a:lstStyle/>
          <a:p>
            <a:fld id="{53FE240C-791C-4FA0-BA72-1FE57C9E7D13}" type="slidenum">
              <a:rPr lang="en-GB" smtClean="0"/>
              <a:t>16</a:t>
            </a:fld>
            <a:endParaRPr lang="pt-PT"/>
          </a:p>
        </p:txBody>
      </p:sp>
      <p:sp>
        <p:nvSpPr>
          <p:cNvPr id="2" name="Title 1"/>
          <p:cNvSpPr>
            <a:spLocks noGrp="1"/>
          </p:cNvSpPr>
          <p:nvPr>
            <p:ph type="title"/>
          </p:nvPr>
        </p:nvSpPr>
        <p:spPr>
          <a:xfrm>
            <a:off x="457200" y="361617"/>
            <a:ext cx="8229600" cy="1143000"/>
          </a:xfrm>
        </p:spPr>
        <p:txBody>
          <a:bodyPr/>
          <a:lstStyle/>
          <a:p>
            <a:br>
              <a:rPr/>
            </a:br>
            <a:r>
              <a:rPr lang="pt-PT" sz="1400" noProof="0"/>
              <a:t>Avaliar os riscos e definir medidas de gestão de </a:t>
            </a:r>
            <a:r>
              <a:rPr lang="pt-PT" sz="1400" noProof="0" smtClean="0"/>
              <a:t>riscos</a:t>
            </a:r>
            <a:br>
              <a:rPr/>
            </a:br>
            <a:r>
              <a:rPr lang="pt-PT" sz="2800" noProof="0"/>
              <a:t>Avaliar o risco e assegurar uma utilização segura</a:t>
            </a:r>
            <a:br>
              <a:rPr/>
            </a:br>
            <a:endParaRPr lang="pt-PT" noProof="0"/>
          </a:p>
        </p:txBody>
      </p:sp>
      <p:sp>
        <p:nvSpPr>
          <p:cNvPr id="8" name="Rectangle 7"/>
          <p:cNvSpPr/>
          <p:nvPr/>
        </p:nvSpPr>
        <p:spPr>
          <a:xfrm>
            <a:off x="6414901" y="4150821"/>
            <a:ext cx="2621595" cy="646331"/>
          </a:xfrm>
          <a:prstGeom prst="rect">
            <a:avLst/>
          </a:prstGeom>
        </p:spPr>
        <p:txBody>
          <a:bodyPr wrap="square">
            <a:spAutoFit/>
          </a:bodyPr>
          <a:lstStyle/>
          <a:p>
            <a:pPr algn="ctr"/>
            <a:r>
              <a:rPr lang="pt-PT" smtClean="0">
                <a:latin typeface="Verdana" panose="020b0604030504040204" pitchFamily="34" charset="0"/>
              </a:rPr>
              <a:t>Avaliação da</a:t>
            </a:r>
          </a:p>
          <a:p>
            <a:pPr algn="ctr"/>
            <a:r>
              <a:rPr lang="pt-PT" smtClean="0">
                <a:latin typeface="Verdana" panose="020b0604030504040204" pitchFamily="34" charset="0"/>
              </a:rPr>
              <a:t>segurança química</a:t>
            </a:r>
          </a:p>
        </p:txBody>
      </p:sp>
      <p:sp>
        <p:nvSpPr>
          <p:cNvPr id="12" name="Rectangle 11"/>
          <p:cNvSpPr/>
          <p:nvPr/>
        </p:nvSpPr>
        <p:spPr>
          <a:xfrm>
            <a:off x="524683" y="4005064"/>
            <a:ext cx="3528392" cy="830997"/>
          </a:xfrm>
          <a:prstGeom prst="rect">
            <a:avLst/>
          </a:prstGeom>
        </p:spPr>
        <p:txBody>
          <a:bodyPr wrap="square">
            <a:spAutoFit/>
          </a:bodyPr>
          <a:lstStyle/>
          <a:p>
            <a:pPr algn="ctr"/>
            <a:r>
              <a:rPr lang="pt-PT" sz="1600" smtClean="0">
                <a:latin typeface="Verdana" panose="020b0604030504040204" pitchFamily="34" charset="0"/>
              </a:rPr>
              <a:t>Propriedades físico-químicas, destino ambiental e</a:t>
            </a:r>
          </a:p>
          <a:p>
            <a:pPr algn="ctr"/>
            <a:r>
              <a:rPr lang="pt-PT" sz="1600" smtClean="0">
                <a:latin typeface="Verdana" panose="020b0604030504040204" pitchFamily="34" charset="0"/>
              </a:rPr>
              <a:t>informação (eco)toxicológica</a:t>
            </a:r>
          </a:p>
        </p:txBody>
      </p:sp>
      <p:sp>
        <p:nvSpPr>
          <p:cNvPr id="18" name="Rectangle 17"/>
          <p:cNvSpPr/>
          <p:nvPr/>
        </p:nvSpPr>
        <p:spPr>
          <a:xfrm>
            <a:off x="3683948" y="4109813"/>
            <a:ext cx="2512141" cy="369332"/>
          </a:xfrm>
          <a:prstGeom prst="rect">
            <a:avLst/>
          </a:prstGeom>
        </p:spPr>
        <p:txBody>
          <a:bodyPr wrap="square">
            <a:spAutoFit/>
          </a:bodyPr>
          <a:lstStyle/>
          <a:p>
            <a:pPr algn="ctr"/>
            <a:r>
              <a:rPr lang="pt-PT" smtClean="0">
                <a:latin typeface="Verdana" panose="020b0604030504040204" pitchFamily="34" charset="0"/>
              </a:rPr>
              <a:t>Utilizações</a:t>
            </a:r>
          </a:p>
        </p:txBody>
      </p:sp>
      <p:sp>
        <p:nvSpPr>
          <p:cNvPr id="9" name="Rounded Rectangle 8"/>
          <p:cNvSpPr/>
          <p:nvPr/>
        </p:nvSpPr>
        <p:spPr>
          <a:xfrm>
            <a:off x="2679872" y="2679303"/>
            <a:ext cx="4320480" cy="533673"/>
          </a:xfrm>
          <a:prstGeom prst="roundRect">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679872" y="2727437"/>
            <a:ext cx="4209807" cy="461665"/>
          </a:xfrm>
          <a:prstGeom prst="rect">
            <a:avLst/>
          </a:prstGeom>
        </p:spPr>
        <p:txBody>
          <a:bodyPr wrap="none">
            <a:spAutoFit/>
          </a:bodyPr>
          <a:lstStyle/>
          <a:p>
            <a:pPr algn="ctr"/>
            <a:r>
              <a:rPr lang="pt-PT" sz="2400" smtClean="0">
                <a:solidFill>
                  <a:schemeClr val="bg1"/>
                </a:solidFill>
                <a:latin typeface="Verdana" panose="020b0604030504040204" pitchFamily="34" charset="0"/>
              </a:rPr>
              <a:t>Perigo x Exposição = Risco</a:t>
            </a:r>
          </a:p>
        </p:txBody>
      </p:sp>
      <p:sp>
        <p:nvSpPr>
          <p:cNvPr id="10" name="Rounded Rectangle 9"/>
          <p:cNvSpPr/>
          <p:nvPr/>
        </p:nvSpPr>
        <p:spPr>
          <a:xfrm>
            <a:off x="683568" y="4005064"/>
            <a:ext cx="3240360" cy="830997"/>
          </a:xfrm>
          <a:prstGeom prst="roundRect">
            <a:avLst/>
          </a:prstGeom>
          <a:no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p:nvSpPr>
        <p:spPr>
          <a:xfrm>
            <a:off x="6660231" y="4038163"/>
            <a:ext cx="2088233" cy="830997"/>
          </a:xfrm>
          <a:prstGeom prst="roundRect">
            <a:avLst/>
          </a:prstGeom>
          <a:no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ounded Rectangle 18"/>
          <p:cNvSpPr/>
          <p:nvPr/>
        </p:nvSpPr>
        <p:spPr>
          <a:xfrm>
            <a:off x="4211960" y="4017093"/>
            <a:ext cx="1440160" cy="830997"/>
          </a:xfrm>
          <a:prstGeom prst="roundRect">
            <a:avLst/>
          </a:prstGeom>
          <a:no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Chevron 19"/>
          <p:cNvSpPr/>
          <p:nvPr/>
        </p:nvSpPr>
        <p:spPr>
          <a:xfrm rot="19252640">
            <a:off x="3007780" y="3366148"/>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Chevron 20"/>
          <p:cNvSpPr/>
          <p:nvPr/>
        </p:nvSpPr>
        <p:spPr>
          <a:xfrm rot="19252640">
            <a:off x="2754135" y="3565267"/>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2" name="Chevron 21"/>
          <p:cNvSpPr/>
          <p:nvPr/>
        </p:nvSpPr>
        <p:spPr>
          <a:xfrm rot="13793045">
            <a:off x="6966205" y="3699521"/>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Chevron 22"/>
          <p:cNvSpPr/>
          <p:nvPr/>
        </p:nvSpPr>
        <p:spPr>
          <a:xfrm rot="13793045">
            <a:off x="6766387" y="3473982"/>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Chevron 23"/>
          <p:cNvSpPr/>
          <p:nvPr/>
        </p:nvSpPr>
        <p:spPr>
          <a:xfrm rot="16200000">
            <a:off x="4763679" y="3357232"/>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Chevron 24"/>
          <p:cNvSpPr/>
          <p:nvPr/>
        </p:nvSpPr>
        <p:spPr>
          <a:xfrm rot="16200000">
            <a:off x="4767374" y="3660329"/>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530962800"/>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solidFill>
                  <a:prstClr val="black">
                    <a:tint val="75000"/>
                  </a:prstClr>
                </a:solidFill>
              </a:rPr>
              <a:t>17</a:t>
            </a:fld>
            <a:endParaRPr lang="pt-PT">
              <a:solidFill>
                <a:prstClr val="black">
                  <a:tint val="75000"/>
                </a:prstClr>
              </a:solidFill>
            </a:endParaRPr>
          </a:p>
        </p:txBody>
      </p:sp>
      <p:sp>
        <p:nvSpPr>
          <p:cNvPr id="3" name="Title 2"/>
          <p:cNvSpPr>
            <a:spLocks noGrp="1"/>
          </p:cNvSpPr>
          <p:nvPr>
            <p:ph type="title"/>
          </p:nvPr>
        </p:nvSpPr>
        <p:spPr/>
        <p:txBody>
          <a:bodyPr>
            <a:normAutofit fontScale="90000"/>
          </a:bodyPr>
          <a:lstStyle/>
          <a:p>
            <a:r>
              <a:rPr lang="pt-PT" sz="1400" noProof="0" smtClean="0"/>
              <a:t>Avaliar os riscos e definir medidas de gestão de risco</a:t>
            </a:r>
            <a:br/>
            <a:r>
              <a:rPr lang="pt-PT" noProof="0" smtClean="0"/>
              <a:t>Avaliar o risco e garantir uma utilização segura</a:t>
            </a:r>
            <a:endParaRPr lang="pt-PT" noProof="0"/>
          </a:p>
        </p:txBody>
      </p:sp>
      <p:graphicFrame>
        <p:nvGraphicFramePr>
          <p:cNvPr id="5" name="Table 4"/>
          <p:cNvGraphicFramePr>
            <a:graphicFrameLocks noGrp="1"/>
          </p:cNvGraphicFramePr>
          <p:nvPr>
            <p:extLst>
              <p:ext uri="{D42A27DB-BD31-4B8C-83A1-F6EECF244321}">
                <p14:modId xmlns:p14="http://schemas.microsoft.com/office/powerpoint/2010/main" val="229767956"/>
              </p:ext>
            </p:extLst>
          </p:nvPr>
        </p:nvGraphicFramePr>
        <p:xfrm>
          <a:off x="549896" y="1927785"/>
          <a:ext cx="8136904" cy="3633814"/>
        </p:xfrm>
        <a:graphic>
          <a:graphicData uri="http://schemas.openxmlformats.org/drawingml/2006/table">
            <a:tbl>
              <a:tblPr firstRow="1" bandRow="1">
                <a:tableStyleId>{5C22544A-7EE6-4342-B048-85BDC9FD1C3A}</a:tableStyleId>
              </a:tblPr>
              <a:tblGrid>
                <a:gridCol w="2016224"/>
                <a:gridCol w="2941984"/>
                <a:gridCol w="3178696"/>
              </a:tblGrid>
              <a:tr h="936104">
                <a:tc>
                  <a:txBody>
                    <a:bodyPr/>
                    <a:lstStyle/>
                    <a:p>
                      <a:endParaRPr lang="en-GB" noProof="0">
                        <a:latin typeface="Verdana" panose="020b0604030504040204" pitchFamily="34" charset="0"/>
                        <a:ea typeface="Verdana" panose="020b0604030504040204" pitchFamily="34" charset="0"/>
                        <a:cs typeface="Verdana" panose="020b0604030504040204" pitchFamily="34" charset="0"/>
                      </a:endParaRPr>
                    </a:p>
                  </a:txBody>
                  <a:tcPr anchor="ctr">
                    <a:solidFill>
                      <a:srgbClr val="008BC8"/>
                    </a:solidFill>
                  </a:tcPr>
                </a:tc>
                <a:tc>
                  <a:txBody>
                    <a:bodyPr/>
                    <a:lstStyle/>
                    <a:p>
                      <a:r>
                        <a:rPr lang="pt-PT" sz="1600" noProof="0" smtClean="0">
                          <a:latin typeface="Verdana" panose="020b0604030504040204" pitchFamily="34" charset="0"/>
                        </a:rPr>
                        <a:t>1-10 toneladas/ano</a:t>
                      </a:r>
                    </a:p>
                    <a:p>
                      <a:r>
                        <a:rPr lang="pt-PT" sz="1600" b="0" noProof="0" smtClean="0">
                          <a:latin typeface="Verdana" panose="020b0604030504040204" pitchFamily="34" charset="0"/>
                        </a:rPr>
                        <a:t>relatório de segurança química </a:t>
                      </a:r>
                      <a:r>
                        <a:rPr lang="pt-PT" sz="1600" b="1" noProof="0" smtClean="0">
                          <a:latin typeface="Verdana" panose="020b0604030504040204" pitchFamily="34" charset="0"/>
                        </a:rPr>
                        <a:t>NÃO</a:t>
                      </a:r>
                      <a:r>
                        <a:rPr sz="1600"/>
                        <a:t> </a:t>
                      </a:r>
                      <a:r>
                        <a:rPr lang="pt-PT" sz="1600" b="1" noProof="0" smtClean="0">
                          <a:latin typeface="Verdana" panose="020b0604030504040204" pitchFamily="34" charset="0"/>
                        </a:rPr>
                        <a:t>é necessário</a:t>
                      </a:r>
                    </a:p>
                  </a:txBody>
                  <a:tcPr anchor="ctr">
                    <a:solidFill>
                      <a:srgbClr val="008BC8"/>
                    </a:solidFill>
                  </a:tcPr>
                </a:tc>
                <a:tc>
                  <a:txBody>
                    <a:bodyPr/>
                    <a:lstStyle/>
                    <a:p>
                      <a:r>
                        <a:rPr lang="pt-PT" sz="1600" noProof="0" smtClean="0">
                          <a:latin typeface="Verdana" panose="020b0604030504040204" pitchFamily="34" charset="0"/>
                        </a:rPr>
                        <a:t>10-100 toneladas/ano</a:t>
                      </a:r>
                      <a:r>
                        <a:rPr lang="pt-PT" sz="1600" b="0" noProof="0" smtClean="0">
                          <a:latin typeface="Verdana" panose="020b0604030504040204" pitchFamily="34" charset="0"/>
                        </a:rPr>
                        <a:t> relatório de segurança química</a:t>
                      </a:r>
                      <a:r>
                        <a:rPr sz="1600"/>
                        <a:t> </a:t>
                      </a:r>
                      <a:r>
                        <a:rPr lang="pt-PT" sz="1600" b="1" noProof="0" smtClean="0">
                          <a:latin typeface="Verdana" panose="020b0604030504040204" pitchFamily="34" charset="0"/>
                        </a:rPr>
                        <a:t>é necessário</a:t>
                      </a:r>
                    </a:p>
                  </a:txBody>
                  <a:tcPr anchor="ctr">
                    <a:solidFill>
                      <a:srgbClr val="008BC8"/>
                    </a:solidFill>
                  </a:tcPr>
                </a:tc>
              </a:tr>
              <a:tr h="1051959">
                <a:tc>
                  <a:txBody>
                    <a:bodyPr/>
                    <a:lstStyle/>
                    <a:p>
                      <a:r>
                        <a:rPr lang="pt-PT" sz="1600" b="1" noProof="0" smtClean="0">
                          <a:latin typeface="Verdana" panose="020b0604030504040204" pitchFamily="34" charset="0"/>
                        </a:rPr>
                        <a:t>Substância </a:t>
                      </a:r>
                      <a:br>
                        <a:rPr sz="1600"/>
                      </a:br>
                      <a:r>
                        <a:rPr lang="pt-PT" sz="1600" b="1" noProof="0" smtClean="0">
                          <a:latin typeface="Verdana" panose="020b0604030504040204" pitchFamily="34" charset="0"/>
                        </a:rPr>
                        <a:t>não classificada</a:t>
                      </a:r>
                    </a:p>
                    <a:p>
                      <a:r>
                        <a:rPr lang="pt-PT" sz="1600" b="1" noProof="0" smtClean="0">
                          <a:latin typeface="Verdana" panose="020b0604030504040204" pitchFamily="34" charset="0"/>
                        </a:rPr>
                        <a:t>não PBT/mPmB</a:t>
                      </a:r>
                    </a:p>
                  </a:txBody>
                  <a:tcPr>
                    <a:solidFill>
                      <a:srgbClr val="D7EFFA"/>
                    </a:solidFill>
                  </a:tcPr>
                </a:tc>
                <a:tc>
                  <a:txBody>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GB" sz="1600" noProof="0" smtClean="0">
                        <a:latin typeface="Verdana" panose="020b0604030504040204" pitchFamily="34" charset="0"/>
                        <a:ea typeface="Verdana" panose="020b0604030504040204" pitchFamily="34" charset="0"/>
                        <a:cs typeface="Verdana" panose="020b0604030504040204" pitchFamily="34" charset="0"/>
                      </a:endParaRPr>
                    </a:p>
                  </a:txBody>
                  <a:tcPr>
                    <a:solidFill>
                      <a:srgbClr val="D7EFFA"/>
                    </a:solid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pt-PT" sz="1600" noProof="0" smtClean="0">
                          <a:latin typeface="Verdana" panose="020b0604030504040204" pitchFamily="34" charset="0"/>
                        </a:rPr>
                        <a:t>Avaliação dos perigos</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pt-PT" sz="1600" noProof="0" smtClean="0">
                          <a:latin typeface="Verdana" panose="020b0604030504040204" pitchFamily="34" charset="0"/>
                        </a:rPr>
                        <a:t>Avaliação PBT/mPmB </a:t>
                      </a:r>
                    </a:p>
                  </a:txBody>
                  <a:tcPr>
                    <a:solidFill>
                      <a:srgbClr val="D7EFFA"/>
                    </a:solidFill>
                  </a:tcPr>
                </a:tc>
              </a:tr>
              <a:tr h="1515055">
                <a:tc>
                  <a:txBody>
                    <a:bodyPr/>
                    <a:lstStyle/>
                    <a:p>
                      <a:r>
                        <a:rPr lang="pt-PT" sz="1600" b="1" noProof="0" smtClean="0">
                          <a:latin typeface="Verdana" panose="020b0604030504040204" pitchFamily="34" charset="0"/>
                        </a:rPr>
                        <a:t>Substância classificada, ou PBT, mPmB</a:t>
                      </a:r>
                    </a:p>
                    <a:p>
                      <a:endParaRPr lang="pt-PT" sz="1600" b="1" noProof="0">
                        <a:latin typeface="Verdana" panose="020b0604030504040204" pitchFamily="34" charset="0"/>
                        <a:ea typeface="Verdana" panose="020b0604030504040204" pitchFamily="34" charset="0"/>
                        <a:cs typeface="Verdana" panose="020b0604030504040204" pitchFamily="34" charset="0"/>
                      </a:endParaRP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endParaRPr lang="en-GB" sz="1600" noProof="0" smtClean="0">
                        <a:latin typeface="Verdana" panose="020b0604030504040204" pitchFamily="34" charset="0"/>
                        <a:ea typeface="Verdana" panose="020b0604030504040204" pitchFamily="34" charset="0"/>
                        <a:cs typeface="Verdana" panose="020b0604030504040204" pitchFamily="34" charset="0"/>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sz="1600"/>
                        <a:t>            </a:t>
                      </a:r>
                      <a:r>
                        <a:rPr lang="pt-PT" sz="1600" noProof="0" smtClean="0">
                          <a:latin typeface="Verdana" panose="020b0604030504040204" pitchFamily="34" charset="0"/>
                        </a:rPr>
                        <a:t> </a:t>
                      </a:r>
                      <a:r>
                        <a:rPr lang="pt-PT" sz="3200" noProof="0" smtClean="0">
                          <a:latin typeface="Verdana" panose="020b0604030504040204" pitchFamily="34" charset="0"/>
                        </a:rPr>
                        <a:t>+</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pt-PT" sz="1600" noProof="0" smtClean="0">
                          <a:latin typeface="Verdana" panose="020b0604030504040204" pitchFamily="34" charset="0"/>
                        </a:rPr>
                        <a:t>Avaliação da exposição</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pt-PT" sz="1600" noProof="0" smtClean="0">
                          <a:latin typeface="Verdana" panose="020b0604030504040204" pitchFamily="34" charset="0"/>
                        </a:rPr>
                        <a:t>Cenários de exposição</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pt-PT" sz="1600" noProof="0" smtClean="0">
                          <a:latin typeface="Verdana" panose="020b0604030504040204" pitchFamily="34" charset="0"/>
                        </a:rPr>
                        <a:t>Caracterização dos riscos</a:t>
                      </a:r>
                    </a:p>
                  </a:txBody>
                  <a:tcPr>
                    <a:solidFill>
                      <a:schemeClr val="bg1">
                        <a:lumMod val="95000"/>
                      </a:schemeClr>
                    </a:solidFill>
                  </a:tcPr>
                </a:tc>
              </a:tr>
            </a:tbl>
          </a:graphicData>
        </a:graphic>
      </p:graphicFrame>
      <p:sp>
        <p:nvSpPr>
          <p:cNvPr id="6" name="TextBox 5"/>
          <p:cNvSpPr txBox="1"/>
          <p:nvPr/>
        </p:nvSpPr>
        <p:spPr>
          <a:xfrm>
            <a:off x="457200" y="5651726"/>
            <a:ext cx="6745797" cy="584775"/>
          </a:xfrm>
          <a:prstGeom prst="rect">
            <a:avLst/>
          </a:prstGeom>
          <a:noFill/>
        </p:spPr>
        <p:txBody>
          <a:bodyPr wrap="square" rtlCol="0">
            <a:spAutoFit/>
          </a:bodyPr>
          <a:lstStyle/>
          <a:p>
            <a:r>
              <a:rPr lang="pt-PT" sz="1600" smtClean="0">
                <a:solidFill>
                  <a:prstClr val="black"/>
                </a:solidFill>
                <a:latin typeface="Verdana" panose="020b0604030504040204" pitchFamily="34" charset="0"/>
              </a:rPr>
              <a:t>PBT = Persistente, Bioacumulável e Tóxica</a:t>
            </a:r>
          </a:p>
          <a:p>
            <a:r>
              <a:rPr lang="pt-PT" sz="1600" err="1" smtClean="0">
                <a:solidFill>
                  <a:prstClr val="black"/>
                </a:solidFill>
                <a:latin typeface="Verdana" panose="020b0604030504040204" pitchFamily="34" charset="0"/>
              </a:rPr>
              <a:t>mPmB = Muito Persistente e muito Bioacumulável</a:t>
            </a:r>
            <a:endParaRPr lang="pt-PT" sz="160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ounded Rectangle 6"/>
          <p:cNvSpPr/>
          <p:nvPr/>
        </p:nvSpPr>
        <p:spPr>
          <a:xfrm>
            <a:off x="2699792" y="3662005"/>
            <a:ext cx="2736304" cy="1674103"/>
          </a:xfrm>
          <a:prstGeom prst="roundRect">
            <a:avLst/>
          </a:prstGeom>
          <a:solidFill>
            <a:srgbClr val="FFCC00"/>
          </a:solidFill>
          <a:ln w="19050">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marL="285750" lvl="0" indent="-285750">
              <a:buFont typeface="Arial" panose="020b0604020202020204" pitchFamily="34" charset="0"/>
              <a:buChar char="•"/>
              <a:defRPr/>
            </a:pPr>
            <a:r>
              <a:rPr lang="pt-PT" sz="1600">
                <a:latin typeface="Verdana" panose="020b0604030504040204" pitchFamily="34" charset="0"/>
              </a:rPr>
              <a:t>Informações sobre utilização e exposição </a:t>
            </a:r>
          </a:p>
          <a:p>
            <a:pPr marL="285750" lvl="0" indent="-285750">
              <a:buFont typeface="Arial" panose="020b0604020202020204" pitchFamily="34" charset="0"/>
              <a:buChar char="•"/>
              <a:defRPr/>
            </a:pPr>
            <a:r>
              <a:rPr lang="pt-PT" sz="1600">
                <a:latin typeface="Verdana" panose="020b0604030504040204" pitchFamily="34" charset="0"/>
              </a:rPr>
              <a:t>Orientações para uma utilização segura</a:t>
            </a:r>
            <a:endParaRPr lang="pt-PT" sz="1600">
              <a:latin typeface="Verdana" panose="020b0604030504040204" pitchFamily="34" charset="0"/>
              <a:ea typeface="Verdana" panose="020b0604030504040204" pitchFamily="34" charset="0"/>
              <a:cs typeface="Verdana" panose="020b0604030504040204" pitchFamily="34"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2458" y="5651726"/>
            <a:ext cx="982459" cy="982459"/>
          </a:xfrm>
          <a:prstGeom prst="rect">
            <a:avLst/>
          </a:prstGeom>
        </p:spPr>
      </p:pic>
    </p:spTree>
    <p:extLst>
      <p:ext uri="{BB962C8B-B14F-4D97-AF65-F5344CB8AC3E}">
        <p14:creationId xmlns:p14="http://schemas.microsoft.com/office/powerpoint/2010/main" val="3635774835"/>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pSp>
        <p:nvGrpSpPr>
          <p:cNvPr id="27" name="Group 26"/>
          <p:cNvGrpSpPr/>
          <p:nvPr/>
        </p:nvGrpSpPr>
        <p:grpSpPr>
          <a:xfrm>
            <a:off x="4861916" y="3493450"/>
            <a:ext cx="1818483" cy="909241"/>
            <a:chOff x="6820894" y="1777627"/>
            <a:chExt cx="1818483" cy="909241"/>
          </a:xfrm>
        </p:grpSpPr>
        <p:sp>
          <p:nvSpPr>
            <p:cNvPr id="33" name="Rounded Rectangle 32"/>
            <p:cNvSpPr/>
            <p:nvPr/>
          </p:nvSpPr>
          <p:spPr>
            <a:xfrm>
              <a:off x="6820894" y="1777627"/>
              <a:ext cx="1818483" cy="909241"/>
            </a:xfrm>
            <a:prstGeom prst="roundRect">
              <a:avLst>
                <a:gd name="adj" fmla="val 10000"/>
              </a:avLst>
            </a:prstGeom>
            <a:solidFill>
              <a:srgbClr val="008BC8"/>
            </a:solidFill>
            <a:ln w="25400" cap="flat" cmpd="sng" algn="ctr">
              <a:solidFill>
                <a:sysClr val="window" lastClr="FFFFFF">
                  <a:hueOff val="0"/>
                  <a:satOff val="0"/>
                  <a:lumOff val="0"/>
                  <a:alphaOff val="0"/>
                </a:sysClr>
              </a:solidFill>
              <a:prstDash val="solid"/>
            </a:ln>
            <a:effectLst/>
          </p:spPr>
          <p:txBody>
            <a:bodyPr/>
            <a:lstStyle/>
            <a:p>
              <a:endParaRPr/>
            </a:p>
          </p:txBody>
        </p:sp>
        <p:sp>
          <p:nvSpPr>
            <p:cNvPr id="34" name="Rounded Rectangle 4"/>
            <p:cNvSpPr/>
            <p:nvPr/>
          </p:nvSpPr>
          <p:spPr>
            <a:xfrm>
              <a:off x="6847525" y="1804258"/>
              <a:ext cx="1765221" cy="855979"/>
            </a:xfrm>
            <a:prstGeom prst="rect">
              <a:avLst/>
            </a:prstGeom>
            <a:noFill/>
            <a:ln>
              <a:noFill/>
            </a:ln>
            <a:effectLst/>
          </p:spPr>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defRPr/>
              </a:pPr>
              <a:r>
                <a:rPr lang="pt-PT" sz="1600" b="1" kern="0" smtClean="0">
                  <a:solidFill>
                    <a:prstClr val="white"/>
                  </a:solidFill>
                </a:rPr>
                <a:t>Preparar o dossiê</a:t>
              </a:r>
            </a:p>
            <a:p>
              <a:pPr algn="ctr" defTabSz="711200">
                <a:lnSpc>
                  <a:spcPct val="90000"/>
                </a:lnSpc>
                <a:spcBef>
                  <a:spcPct val="0"/>
                </a:spcBef>
                <a:spcAft>
                  <a:spcPct val="35000"/>
                </a:spcAft>
                <a:defRPr/>
              </a:pPr>
              <a:r>
                <a:rPr lang="pt-PT" sz="1600" b="1" kern="0" smtClean="0">
                  <a:solidFill>
                    <a:prstClr val="white"/>
                  </a:solidFill>
                </a:rPr>
                <a:t>de registo</a:t>
              </a:r>
            </a:p>
          </p:txBody>
        </p:sp>
      </p:grpSp>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288" y="4566891"/>
            <a:ext cx="1871383" cy="748553"/>
          </a:xfrm>
          <a:prstGeom prst="rect">
            <a:avLst/>
          </a:prstGeom>
        </p:spPr>
      </p:pic>
      <p:sp>
        <p:nvSpPr>
          <p:cNvPr id="6" name="Slide Number Placeholder 5"/>
          <p:cNvSpPr>
            <a:spLocks noGrp="1"/>
          </p:cNvSpPr>
          <p:nvPr>
            <p:ph type="sldNum" sz="quarter" idx="12"/>
          </p:nvPr>
        </p:nvSpPr>
        <p:spPr/>
        <p:txBody>
          <a:bodyPr/>
          <a:lstStyle/>
          <a:p>
            <a:r>
              <a:rPr lang="en-US" smtClean="0"/>
              <a:t>	</a:t>
            </a:r>
            <a:r>
              <a:rPr lang="pt-PT" smtClean="0"/>
              <a:t>                  </a:t>
            </a:r>
            <a:fld id="{53FE240C-791C-4FA0-BA72-1FE57C9E7D13}" type="slidenum">
              <a:rPr lang="en-GB" smtClean="0">
                <a:solidFill>
                  <a:prstClr val="black"/>
                </a:solidFill>
              </a:rPr>
              <a:t>18</a:t>
            </a:fld>
            <a:endParaRPr lang="pt-PT">
              <a:solidFill>
                <a:prstClr val="black"/>
              </a:solidFill>
            </a:endParaRPr>
          </a:p>
        </p:txBody>
      </p:sp>
      <p:sp>
        <p:nvSpPr>
          <p:cNvPr id="7" name="Title 1"/>
          <p:cNvSpPr txBox="1"/>
          <p:nvPr/>
        </p:nvSpPr>
        <p:spPr>
          <a:xfrm>
            <a:off x="395536" y="404664"/>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GB"/>
          </a:p>
        </p:txBody>
      </p:sp>
      <p:grpSp>
        <p:nvGrpSpPr>
          <p:cNvPr id="2" name="Group 1"/>
          <p:cNvGrpSpPr/>
          <p:nvPr/>
        </p:nvGrpSpPr>
        <p:grpSpPr>
          <a:xfrm>
            <a:off x="323528" y="404664"/>
            <a:ext cx="8502116" cy="4320480"/>
            <a:chOff x="323528" y="1772816"/>
            <a:chExt cx="8640960" cy="4464496"/>
          </a:xfrm>
        </p:grpSpPr>
        <p:graphicFrame>
          <p:nvGraphicFramePr>
            <p:cNvPr id="9" name="Diagram 8"/>
            <p:cNvGraphicFramePr/>
            <p:nvPr>
              <p:extLst>
                <p:ext uri="{D42A27DB-BD31-4B8C-83A1-F6EECF244321}">
                  <p14:modId xmlns:p14="http://schemas.microsoft.com/office/powerpoint/2010/main" val="1544525117"/>
                </p:ext>
              </p:extLst>
            </p:nvPr>
          </p:nvGraphicFramePr>
          <p:xfrm>
            <a:off x="323528" y="1772816"/>
            <a:ext cx="8640960" cy="4464496"/>
          </p:xfrm>
          <a:graphic>
            <a:graphicData uri="http://schemas.openxmlformats.org/drawingml/2006/diagram">
              <dgm:relIds xmlns:dgm="http://schemas.openxmlformats.org/drawingml/2006/diagram" r:dm="rId5" r:lo="rId6" r:qs="rId7" r:cs="rId8"/>
            </a:graphicData>
          </a:graphic>
        </p:graphicFrame>
        <p:sp>
          <p:nvSpPr>
            <p:cNvPr id="10" name="Right Arrow 9"/>
            <p:cNvSpPr/>
            <p:nvPr/>
          </p:nvSpPr>
          <p:spPr>
            <a:xfrm>
              <a:off x="2195736"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8" name="Right Arrow 7"/>
            <p:cNvSpPr/>
            <p:nvPr/>
          </p:nvSpPr>
          <p:spPr>
            <a:xfrm>
              <a:off x="4492372"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11" name="Right Arrow 10"/>
            <p:cNvSpPr/>
            <p:nvPr/>
          </p:nvSpPr>
          <p:spPr>
            <a:xfrm>
              <a:off x="6732240"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grpSp>
      <p:sp>
        <p:nvSpPr>
          <p:cNvPr id="12" name="Title 1"/>
          <p:cNvSpPr txBox="1"/>
          <p:nvPr/>
        </p:nvSpPr>
        <p:spPr>
          <a:xfrm>
            <a:off x="395536" y="720977"/>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US" sz="1400" smtClean="0"/>
          </a:p>
        </p:txBody>
      </p:sp>
      <p:grpSp>
        <p:nvGrpSpPr>
          <p:cNvPr id="16" name="Group 15"/>
          <p:cNvGrpSpPr/>
          <p:nvPr/>
        </p:nvGrpSpPr>
        <p:grpSpPr>
          <a:xfrm>
            <a:off x="395536" y="3429000"/>
            <a:ext cx="1818483" cy="909241"/>
            <a:chOff x="6820894" y="1777627"/>
            <a:chExt cx="1818483" cy="909241"/>
          </a:xfrm>
        </p:grpSpPr>
        <p:sp>
          <p:nvSpPr>
            <p:cNvPr id="17" name="Rounded Rectangle 16"/>
            <p:cNvSpPr/>
            <p:nvPr/>
          </p:nvSpPr>
          <p:spPr>
            <a:xfrm>
              <a:off x="6820894" y="1777627"/>
              <a:ext cx="1818483" cy="909241"/>
            </a:xfrm>
            <a:prstGeom prst="roundRect">
              <a:avLst>
                <a:gd name="adj" fmla="val 10000"/>
              </a:avLst>
            </a:pr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a:p>
          </p:txBody>
        </p:sp>
        <p:sp>
          <p:nvSpPr>
            <p:cNvPr id="19" name="Rounded Rectangle 4"/>
            <p:cNvSpPr/>
            <p:nvPr/>
          </p:nvSpPr>
          <p:spPr>
            <a:xfrm>
              <a:off x="6847525" y="1804258"/>
              <a:ext cx="1765221" cy="8559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pPr>
              <a:r>
                <a:rPr lang="pt-PT" sz="1600" b="1" smtClean="0">
                  <a:solidFill>
                    <a:schemeClr val="bg1">
                      <a:lumMod val="75000"/>
                    </a:schemeClr>
                  </a:solidFill>
                </a:rPr>
                <a:t>Classificação e rotulagem</a:t>
              </a:r>
              <a:endParaRPr lang="pt-PT" sz="1600" b="1">
                <a:solidFill>
                  <a:schemeClr val="bg1">
                    <a:lumMod val="75000"/>
                  </a:schemeClr>
                </a:solidFill>
              </a:endParaRPr>
            </a:p>
          </p:txBody>
        </p:sp>
      </p:grpSp>
      <p:sp>
        <p:nvSpPr>
          <p:cNvPr id="21" name="Right Arrow 20"/>
          <p:cNvSpPr/>
          <p:nvPr/>
        </p:nvSpPr>
        <p:spPr>
          <a:xfrm>
            <a:off x="107504" y="373960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23" name="Right Arrow 22"/>
          <p:cNvSpPr/>
          <p:nvPr/>
        </p:nvSpPr>
        <p:spPr>
          <a:xfrm>
            <a:off x="2267744" y="374999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grpSp>
        <p:nvGrpSpPr>
          <p:cNvPr id="24" name="Group 23"/>
          <p:cNvGrpSpPr/>
          <p:nvPr/>
        </p:nvGrpSpPr>
        <p:grpSpPr>
          <a:xfrm>
            <a:off x="2609501" y="3437383"/>
            <a:ext cx="1818483" cy="909241"/>
            <a:chOff x="6820894" y="1777627"/>
            <a:chExt cx="1818483" cy="909241"/>
          </a:xfrm>
        </p:grpSpPr>
        <p:sp>
          <p:nvSpPr>
            <p:cNvPr id="25" name="Rounded Rectangle 24"/>
            <p:cNvSpPr/>
            <p:nvPr/>
          </p:nvSpPr>
          <p:spPr>
            <a:xfrm>
              <a:off x="6820894" y="1777627"/>
              <a:ext cx="1818483" cy="909241"/>
            </a:xfrm>
            <a:prstGeom prst="roundRect">
              <a:avLst>
                <a:gd name="adj" fmla="val 10000"/>
              </a:avLst>
            </a:pr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a:p>
          </p:txBody>
        </p:sp>
        <p:sp>
          <p:nvSpPr>
            <p:cNvPr id="26" name="Rounded Rectangle 4"/>
            <p:cNvSpPr/>
            <p:nvPr/>
          </p:nvSpPr>
          <p:spPr>
            <a:xfrm>
              <a:off x="6847525" y="1804258"/>
              <a:ext cx="1765221" cy="8559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pPr>
              <a:r>
                <a:rPr lang="pt-PT" sz="1600" b="1" smtClean="0">
                  <a:solidFill>
                    <a:prstClr val="white"/>
                  </a:solidFill>
                </a:rPr>
                <a:t>Avaliar os riscos e garantir uma utilização segura</a:t>
              </a:r>
              <a:endParaRPr lang="pt-PT" sz="1600" b="1">
                <a:solidFill>
                  <a:prstClr val="white"/>
                </a:solidFill>
              </a:endParaRPr>
            </a:p>
          </p:txBody>
        </p:sp>
      </p:grpSp>
      <p:pic>
        <p:nvPicPr>
          <p:cNvPr id="30" name="Picture 2"/>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446302" y="4400032"/>
            <a:ext cx="1372863" cy="1376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Right Arrow 34"/>
          <p:cNvSpPr/>
          <p:nvPr/>
        </p:nvSpPr>
        <p:spPr>
          <a:xfrm>
            <a:off x="4522732" y="3789040"/>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36" name="Title 1"/>
          <p:cNvSpPr txBox="1"/>
          <p:nvPr/>
        </p:nvSpPr>
        <p:spPr>
          <a:xfrm>
            <a:off x="422166" y="620688"/>
            <a:ext cx="7760577" cy="1143000"/>
          </a:xfrm>
          <a:prstGeom prst="rect">
            <a:avLst/>
          </a:prstGeom>
        </p:spPr>
        <p:txBody>
          <a:bodyPr vert="horz" lIns="91440" tIns="45720" rIns="91440" bIns="45720" rtlCol="0" anchor="ctr">
            <a:normAutofit fontScale="62500" lnSpcReduction="20000"/>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br/>
            <a:r>
              <a:rPr lang="pt-PT" sz="4500" smtClean="0"/>
              <a:t>Garantir a utilização segura da sua </a:t>
            </a:r>
          </a:p>
          <a:p>
            <a:r>
              <a:rPr lang="pt-PT" sz="4500" smtClean="0"/>
              <a:t>substância química e registo</a:t>
            </a:r>
          </a:p>
        </p:txBody>
      </p:sp>
      <p:pic>
        <p:nvPicPr>
          <p:cNvPr id="37" name="Picture 3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988773" y="4618156"/>
            <a:ext cx="982459" cy="982459"/>
          </a:xfrm>
          <a:prstGeom prst="rect">
            <a:avLst/>
          </a:prstGeom>
        </p:spPr>
      </p:pic>
      <p:pic>
        <p:nvPicPr>
          <p:cNvPr id="39" name="Picture 3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984145" y="4503584"/>
            <a:ext cx="1586857" cy="987886"/>
          </a:xfrm>
          <a:prstGeom prst="rect">
            <a:avLst/>
          </a:prstGeom>
        </p:spPr>
      </p:pic>
      <p:pic>
        <p:nvPicPr>
          <p:cNvPr id="40" name="Picture 3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140840" y="5307156"/>
            <a:ext cx="2391593" cy="922472"/>
          </a:xfrm>
          <a:prstGeom prst="rect">
            <a:avLst/>
          </a:prstGeom>
        </p:spPr>
      </p:pic>
    </p:spTree>
    <p:extLst>
      <p:ext uri="{BB962C8B-B14F-4D97-AF65-F5344CB8AC3E}">
        <p14:creationId xmlns:p14="http://schemas.microsoft.com/office/powerpoint/2010/main" val="2561175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19</a:t>
            </a:fld>
            <a:endParaRPr lang="pt-PT">
              <a:solidFill>
                <a:prstClr val="black">
                  <a:tint val="75000"/>
                </a:prstClr>
              </a:solidFill>
            </a:endParaRPr>
          </a:p>
        </p:txBody>
      </p:sp>
      <p:sp>
        <p:nvSpPr>
          <p:cNvPr id="2" name="Title 1"/>
          <p:cNvSpPr>
            <a:spLocks noGrp="1"/>
          </p:cNvSpPr>
          <p:nvPr>
            <p:ph type="title"/>
          </p:nvPr>
        </p:nvSpPr>
        <p:spPr/>
        <p:txBody>
          <a:bodyPr/>
          <a:lstStyle/>
          <a:p>
            <a:r>
              <a:rPr lang="pt-PT" sz="2800" noProof="0" smtClean="0"/>
              <a:t>Mensagens a reter</a:t>
            </a:r>
            <a:endParaRPr lang="pt-PT" sz="2800" noProof="0"/>
          </a:p>
        </p:txBody>
      </p:sp>
      <p:sp>
        <p:nvSpPr>
          <p:cNvPr id="3" name="Content Placeholder 2"/>
          <p:cNvSpPr>
            <a:spLocks noGrp="1"/>
          </p:cNvSpPr>
          <p:nvPr>
            <p:ph idx="1"/>
          </p:nvPr>
        </p:nvSpPr>
        <p:spPr>
          <a:xfrm>
            <a:off x="457200" y="1600200"/>
            <a:ext cx="8229600" cy="4997152"/>
          </a:xfrm>
        </p:spPr>
        <p:txBody>
          <a:bodyPr>
            <a:normAutofit fontScale="32500" lnSpcReduction="20000"/>
          </a:bodyPr>
          <a:lstStyle/>
          <a:p>
            <a:pPr>
              <a:spcBef>
                <a:spcPts val="600"/>
              </a:spcBef>
              <a:spcAft>
                <a:spcPts val="900"/>
              </a:spcAft>
            </a:pPr>
            <a:r>
              <a:rPr lang="pt-PT" sz="5000" noProof="0" smtClean="0"/>
              <a:t>Conheça a sua substância e entenda que dados tem de apresentar</a:t>
            </a:r>
          </a:p>
          <a:p>
            <a:pPr>
              <a:spcBef>
                <a:spcPts val="600"/>
              </a:spcBef>
              <a:spcAft>
                <a:spcPts val="900"/>
              </a:spcAft>
            </a:pPr>
            <a:r>
              <a:rPr lang="pt-PT" sz="5000" noProof="0" smtClean="0"/>
              <a:t>Defina uma estratégia e encontre um bom apoio: na sua empresa, no seu FIIS ou recorrendo à externalização</a:t>
            </a:r>
          </a:p>
          <a:p>
            <a:pPr>
              <a:spcBef>
                <a:spcPts val="600"/>
              </a:spcBef>
              <a:spcAft>
                <a:spcPts val="900"/>
              </a:spcAft>
            </a:pPr>
            <a:r>
              <a:rPr lang="pt-PT" sz="5000" noProof="0" smtClean="0"/>
              <a:t>Ensaios em animais como último recurso: Partilhe dados - utilize adaptações</a:t>
            </a:r>
          </a:p>
          <a:p>
            <a:pPr>
              <a:spcBef>
                <a:spcPts val="600"/>
              </a:spcBef>
              <a:spcAft>
                <a:spcPts val="900"/>
              </a:spcAft>
            </a:pPr>
            <a:r>
              <a:rPr lang="pt-PT" sz="5000" noProof="0" smtClean="0"/>
              <a:t>A geração de informação é um esforço conjunto do FIIS          </a:t>
            </a:r>
          </a:p>
          <a:p>
            <a:pPr>
              <a:spcBef>
                <a:spcPts val="600"/>
              </a:spcBef>
              <a:spcAft>
                <a:spcPts val="900"/>
              </a:spcAft>
            </a:pPr>
            <a:r>
              <a:rPr lang="pt-PT" sz="5000" noProof="0" smtClean="0"/>
              <a:t>Recolha informações sobre as utilizações, das organizações do setor pertencentes aos seus clientes, como ponto de partida </a:t>
            </a:r>
          </a:p>
          <a:p>
            <a:pPr>
              <a:spcBef>
                <a:spcPts val="600"/>
              </a:spcBef>
              <a:spcAft>
                <a:spcPts val="900"/>
              </a:spcAft>
            </a:pPr>
            <a:r>
              <a:rPr lang="pt-PT" sz="5000" noProof="0" smtClean="0"/>
              <a:t>Os ensaios e a preparação do dossiê levam tempo, mas uma informação de boa qualidade reduz o trabalho e os custos no futuro</a:t>
            </a:r>
          </a:p>
          <a:p>
            <a:pPr>
              <a:spcBef>
                <a:spcPts val="600"/>
              </a:spcBef>
              <a:spcAft>
                <a:spcPts val="900"/>
              </a:spcAft>
            </a:pPr>
            <a:r>
              <a:rPr lang="pt-PT" sz="5000" noProof="0" smtClean="0"/>
              <a:t>Certifique-se de que tanto você como os seus clientes utilizam a substância com segurança</a:t>
            </a:r>
          </a:p>
          <a:p>
            <a:r>
              <a:rPr lang="pt-PT" sz="5000"/>
              <a:t>Apoio disponível em</a:t>
            </a:r>
            <a:r>
              <a:rPr lang="pt-PT" smtClean="0"/>
              <a:t> </a:t>
            </a:r>
            <a:r>
              <a:rPr lang="pt-PT" sz="5000" smtClean="0">
                <a:hlinkClick r:id="rId3"/>
              </a:rPr>
              <a:t>https://echa.europa.eu/reach-2018</a:t>
            </a:r>
            <a:endParaRPr lang="pt-PT" sz="5000" smtClean="0"/>
          </a:p>
          <a:p>
            <a:pPr marL="0" indent="0">
              <a:buNone/>
            </a:pPr>
            <a:endParaRPr lang="pt-PT" sz="5000"/>
          </a:p>
        </p:txBody>
      </p:sp>
    </p:spTree>
    <p:extLst>
      <p:ext uri="{BB962C8B-B14F-4D97-AF65-F5344CB8AC3E}">
        <p14:creationId xmlns:p14="http://schemas.microsoft.com/office/powerpoint/2010/main" val="91015051"/>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pt-PT"/>
          </a:p>
        </p:txBody>
      </p:sp>
      <p:sp>
        <p:nvSpPr>
          <p:cNvPr id="4" name="Title 3"/>
          <p:cNvSpPr>
            <a:spLocks noGrp="1"/>
          </p:cNvSpPr>
          <p:nvPr>
            <p:ph type="title"/>
          </p:nvPr>
        </p:nvSpPr>
        <p:spPr/>
        <p:txBody>
          <a:bodyPr/>
          <a:lstStyle/>
          <a:p>
            <a:r>
              <a:rPr lang="pt-PT" noProof="0" smtClean="0"/>
              <a:t>Objetivo desta apresentação</a:t>
            </a:r>
            <a:endParaRPr lang="pt-PT" noProof="0"/>
          </a:p>
        </p:txBody>
      </p:sp>
      <p:sp>
        <p:nvSpPr>
          <p:cNvPr id="5" name="Content Placeholder 4"/>
          <p:cNvSpPr>
            <a:spLocks noGrp="1"/>
          </p:cNvSpPr>
          <p:nvPr>
            <p:ph idx="1"/>
          </p:nvPr>
        </p:nvSpPr>
        <p:spPr/>
        <p:txBody>
          <a:bodyPr>
            <a:normAutofit fontScale="62500" lnSpcReduction="20000"/>
          </a:bodyPr>
          <a:lstStyle/>
          <a:p>
            <a:r>
              <a:rPr lang="pt-PT" altLang="en-US" noProof="0"/>
              <a:t>Esta apresentação, incluindo notas, foi elaborada pela ECHA, a Agência Europeia dos Produtos Químicos, para o ajudar a preparar uma apresentação sobre o REACH 2018, ou seja, sobre o último prazo de registo das substâncias de integração progressiva. A intenção é dar-lhe a possibilidade de selecionar os diapositivos pertinentes e de os modificar em função do público a que se dirige, quer sejam gestores, trabalhadores, profissionais de saúde ambiental e segurança, autoridades, etc. Pode utilizá-la sem necessitar de qualquer outra autorização.</a:t>
            </a:r>
          </a:p>
          <a:p>
            <a:endParaRPr lang="pt-PT" altLang="en-US" noProof="0"/>
          </a:p>
          <a:p>
            <a:r>
              <a:rPr lang="pt-PT" altLang="en-US" noProof="0"/>
              <a:t>Esta apresentação oferece uma breve panorâmica da fase 4 (Avalie os perigos e riscos) do Roteiro REACH 2018 da ECHA. Faz parte de uma série de apresentações relacionadas com o REACH 2018, que se encontram no sítio Web da ECHA. Acolhemos com agrado os seus comentários e sugestões em: </a:t>
            </a:r>
            <a:r>
              <a:rPr lang="pt-PT" altLang="en-US" b="1" noProof="0" smtClean="0">
                <a:solidFill>
                  <a:srgbClr val="0046AD"/>
                </a:solidFill>
              </a:rPr>
              <a:t>reach-2018@echa.europa.eu</a:t>
            </a:r>
            <a:r>
              <a:rPr lang="pt-PT" altLang="en-US" noProof="0"/>
              <a:t>.  </a:t>
            </a:r>
          </a:p>
          <a:p>
            <a:endParaRPr lang="pt-PT" altLang="en-US" noProof="0"/>
          </a:p>
          <a:p>
            <a:r>
              <a:rPr lang="pt-PT" altLang="en-US" b="1" noProof="0"/>
              <a:t>Advertência jurídica: </a:t>
            </a:r>
            <a:r>
              <a:rPr lang="pt-PT" altLang="en-US" noProof="0"/>
              <a:t>As informações contidas nesta apresentação não constituem aconselhamento jurídico e não representam necessariamente, em termos legais, a posição oficial da Agência Europeia dos Produtos Químicos. A Agência Europeia dos Produtos Químicos não assume qualquer responsabilidade pelo conteúdo do presente documento.</a:t>
            </a:r>
          </a:p>
          <a:p>
            <a:endParaRPr lang="pt-PT" altLang="en-US" noProof="0"/>
          </a:p>
          <a:p>
            <a:r>
              <a:rPr lang="pt-PT" altLang="en-US" noProof="0"/>
              <a:t>Publicação: maio de 2017</a:t>
            </a:r>
          </a:p>
          <a:p>
            <a:pPr marL="0" indent="0">
              <a:buNone/>
            </a:pPr>
            <a:endParaRPr lang="pt-PT" noProof="0"/>
          </a:p>
        </p:txBody>
      </p:sp>
    </p:spTree>
    <p:extLst>
      <p:ext uri="{BB962C8B-B14F-4D97-AF65-F5344CB8AC3E}">
        <p14:creationId xmlns:p14="http://schemas.microsoft.com/office/powerpoint/2010/main" val="1104179010"/>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pt-PT" noProof="0"/>
              <a:t>Registo REACH 2018</a:t>
            </a:r>
          </a:p>
        </p:txBody>
      </p:sp>
      <p:sp>
        <p:nvSpPr>
          <p:cNvPr id="3" name="Content Placeholder 2"/>
          <p:cNvSpPr>
            <a:spLocks noGrp="1"/>
          </p:cNvSpPr>
          <p:nvPr>
            <p:ph idx="1"/>
          </p:nvPr>
        </p:nvSpPr>
        <p:spPr/>
        <p:txBody>
          <a:bodyPr/>
          <a:lstStyle/>
          <a:p>
            <a:pPr marL="0" lvl="0" indent="0">
              <a:spcBef>
                <a:spcPts val="1200"/>
              </a:spcBef>
              <a:spcAft>
                <a:spcPts val="2400"/>
              </a:spcAft>
              <a:buNone/>
              <a:defRPr/>
            </a:pPr>
            <a:r>
              <a:rPr lang="pt-PT" b="1" noProof="0">
                <a:solidFill>
                  <a:srgbClr val="008BC8"/>
                </a:solidFill>
                <a:latin typeface="Verdana"/>
              </a:rPr>
              <a:t>Atividades da Fase 4</a:t>
            </a:r>
          </a:p>
          <a:p>
            <a:pPr marL="457200" lvl="0" indent="-457200">
              <a:spcBef>
                <a:spcPts val="600"/>
              </a:spcBef>
              <a:spcAft>
                <a:spcPts val="1200"/>
              </a:spcAft>
              <a:buFont typeface="+mj-lt"/>
              <a:buAutoNum type="arabicPeriod"/>
              <a:defRPr/>
            </a:pPr>
            <a:r>
              <a:rPr lang="pt-PT" sz="2200" noProof="0" smtClean="0">
                <a:solidFill>
                  <a:sysClr val="windowText" lastClr="000000"/>
                </a:solidFill>
                <a:latin typeface="Verdana"/>
              </a:rPr>
              <a:t>Entender os seus requisitos de informação</a:t>
            </a:r>
          </a:p>
          <a:p>
            <a:pPr marL="457200" lvl="0" indent="-457200">
              <a:spcBef>
                <a:spcPts val="600"/>
              </a:spcBef>
              <a:spcAft>
                <a:spcPts val="1200"/>
              </a:spcAft>
              <a:buFont typeface="+mj-lt"/>
              <a:buAutoNum type="arabicPeriod"/>
              <a:defRPr/>
            </a:pPr>
            <a:r>
              <a:rPr lang="pt-PT" sz="2200" noProof="0" smtClean="0">
                <a:solidFill>
                  <a:sysClr val="windowText" lastClr="000000"/>
                </a:solidFill>
                <a:latin typeface="Verdana"/>
              </a:rPr>
              <a:t>Recolher dados sobre os perigos</a:t>
            </a:r>
          </a:p>
          <a:p>
            <a:pPr marL="457200" lvl="0" indent="-457200">
              <a:spcBef>
                <a:spcPts val="600"/>
              </a:spcBef>
              <a:spcAft>
                <a:spcPts val="1200"/>
              </a:spcAft>
              <a:buFont typeface="+mj-lt"/>
              <a:buAutoNum type="arabicPeriod"/>
              <a:defRPr/>
            </a:pPr>
            <a:r>
              <a:rPr lang="pt-PT" sz="2200" noProof="0">
                <a:solidFill>
                  <a:sysClr val="windowText" lastClr="000000"/>
                </a:solidFill>
                <a:latin typeface="Verdana"/>
              </a:rPr>
              <a:t>Preencher lacunas de dados</a:t>
            </a:r>
          </a:p>
          <a:p>
            <a:pPr marL="457200" lvl="0" indent="-457200">
              <a:spcBef>
                <a:spcPts val="600"/>
              </a:spcBef>
              <a:spcAft>
                <a:spcPts val="1200"/>
              </a:spcAft>
              <a:buFont typeface="+mj-lt"/>
              <a:buAutoNum type="arabicPeriod"/>
              <a:defRPr/>
            </a:pPr>
            <a:r>
              <a:rPr lang="pt-PT" sz="2200" noProof="0" smtClean="0">
                <a:solidFill>
                  <a:sysClr val="windowText" lastClr="000000"/>
                </a:solidFill>
                <a:latin typeface="Verdana"/>
              </a:rPr>
              <a:t>Recolher informações sobre as utilizações</a:t>
            </a:r>
          </a:p>
          <a:p>
            <a:pPr marL="457200" lvl="0" indent="-457200">
              <a:spcBef>
                <a:spcPts val="600"/>
              </a:spcBef>
              <a:spcAft>
                <a:spcPts val="1200"/>
              </a:spcAft>
              <a:buFont typeface="+mj-lt"/>
              <a:buAutoNum type="arabicPeriod"/>
              <a:defRPr/>
            </a:pPr>
            <a:r>
              <a:rPr lang="pt-PT" sz="2200" noProof="0" smtClean="0">
                <a:solidFill>
                  <a:sysClr val="windowText" lastClr="000000"/>
                </a:solidFill>
                <a:latin typeface="Verdana"/>
              </a:rPr>
              <a:t>Avaliar os riscos e definir medidas de gestão de riscos</a:t>
            </a:r>
            <a:endParaRPr lang="pt-PT" sz="2200" noProof="0">
              <a:solidFill>
                <a:sysClr val="windowText" lastClr="000000"/>
              </a:solidFill>
              <a:latin typeface="Verdana"/>
              <a:ea typeface="ＭＳ Ｐゴシック" charset="-128"/>
              <a:cs typeface="+mn-cs"/>
            </a:endParaRPr>
          </a:p>
          <a:p>
            <a:endParaRPr lang="pt-PT" noProof="0"/>
          </a:p>
        </p:txBody>
      </p:sp>
    </p:spTree>
    <p:extLst>
      <p:ext uri="{BB962C8B-B14F-4D97-AF65-F5344CB8AC3E}">
        <p14:creationId xmlns:p14="http://schemas.microsoft.com/office/powerpoint/2010/main" val="784390719"/>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4</a:t>
            </a:fld>
            <a:endParaRPr lang="pt-PT"/>
          </a:p>
        </p:txBody>
      </p:sp>
      <p:sp>
        <p:nvSpPr>
          <p:cNvPr id="7" name="Content Placeholder 2"/>
          <p:cNvSpPr>
            <a:spLocks noGrp="1"/>
          </p:cNvSpPr>
          <p:nvPr>
            <p:ph idx="1"/>
          </p:nvPr>
        </p:nvSpPr>
        <p:spPr/>
        <p:txBody>
          <a:bodyPr>
            <a:normAutofit lnSpcReduction="10000"/>
          </a:bodyPr>
          <a:lstStyle/>
          <a:p>
            <a:pPr marL="0" indent="0">
              <a:buNone/>
            </a:pPr>
            <a:r>
              <a:rPr lang="pt-PT" sz="2000" noProof="0" smtClean="0"/>
              <a:t>Os requisitos de informação para o seu registo dependem do tipo de registo e do volume anual que fabrica/importa</a:t>
            </a:r>
          </a:p>
          <a:p>
            <a:pPr marL="0" indent="0">
              <a:buNone/>
            </a:pPr>
            <a:endParaRPr lang="pt-PT" sz="2000" noProof="0" smtClean="0"/>
          </a:p>
          <a:p>
            <a:pPr lvl="1">
              <a:buFont typeface="Arial" panose="020b0604020202020204" pitchFamily="34" charset="0"/>
              <a:buChar char="•"/>
            </a:pPr>
            <a:r>
              <a:rPr lang="pt-PT" noProof="0" smtClean="0"/>
              <a:t>intermediário em condições estritamente controladas</a:t>
            </a:r>
            <a:r>
              <a:rPr lang="en-US" noProof="0" smtClean="0"/>
              <a:t>
</a:t>
            </a:r>
            <a:br>
              <a:rPr/>
            </a:br>
            <a:r>
              <a:rPr lang="en-GB" noProof="0" smtClean="0">
                <a:sym typeface="Wingdings" panose="05000000000000000000" pitchFamily="2" charset="2"/>
              </a:rPr>
              <a:t></a:t>
            </a:r>
            <a:r>
              <a:rPr lang="pt-PT" noProof="0" smtClean="0"/>
              <a:t> todos os dados disponíveis</a:t>
            </a:r>
          </a:p>
          <a:p>
            <a:pPr lvl="1"/>
            <a:endParaRPr lang="pt-PT" noProof="0" smtClean="0"/>
          </a:p>
          <a:p>
            <a:pPr lvl="1">
              <a:buFont typeface="Arial" panose="020b0604020202020204" pitchFamily="34" charset="0"/>
              <a:buChar char="•"/>
            </a:pPr>
            <a:r>
              <a:rPr lang="pt-PT" noProof="0" smtClean="0"/>
              <a:t>registo-padrão</a:t>
            </a:r>
            <a:br>
              <a:rPr/>
            </a:br>
            <a:r>
              <a:rPr lang="en-GB" noProof="0" smtClean="0">
                <a:sym typeface="Wingdings" panose="05000000000000000000" pitchFamily="2" charset="2"/>
              </a:rPr>
              <a:t></a:t>
            </a:r>
            <a:r>
              <a:rPr lang="pt-PT" noProof="0" smtClean="0"/>
              <a:t> depende da sua gama de tonelagem</a:t>
            </a:r>
            <a:endParaRPr lang="pt-PT" noProof="0"/>
          </a:p>
          <a:p>
            <a:pPr marL="457200" lvl="1" indent="0">
              <a:buNone/>
            </a:pPr>
            <a:endParaRPr lang="pt-PT" sz="1800" noProof="0" smtClean="0"/>
          </a:p>
          <a:p>
            <a:pPr marL="457200" lvl="1" indent="0">
              <a:buNone/>
            </a:pPr>
            <a:endParaRPr lang="pt-PT" sz="1800" noProof="0"/>
          </a:p>
          <a:p>
            <a:pPr marL="57150" indent="0">
              <a:buNone/>
            </a:pPr>
            <a:r>
              <a:rPr lang="pt-PT" sz="2000" noProof="0" smtClean="0"/>
              <a:t>Dica: Guia prático para gestores de PME e coordenadores do REACH </a:t>
            </a:r>
            <a:r>
              <a:rPr lang="pt-PT" sz="2000" noProof="0">
                <a:solidFill>
                  <a:srgbClr val="0070C0"/>
                </a:solidFill>
              </a:rPr>
              <a:t>«Como preencher os requisitos de informação para as tonelagens de 1-10 e 10-100 toneladas por ano»</a:t>
            </a:r>
            <a:endParaRPr lang="pt-PT" sz="2000" noProof="0" smtClean="0"/>
          </a:p>
        </p:txBody>
      </p:sp>
      <p:sp>
        <p:nvSpPr>
          <p:cNvPr id="12"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pt-PT" sz="1500"/>
              <a:t>Entender os seus </a:t>
            </a:r>
            <a:r>
              <a:rPr lang="pt-PT" sz="1500" smtClean="0"/>
              <a:t>requisitos de </a:t>
            </a:r>
            <a:r>
              <a:rPr lang="pt-PT" sz="1500"/>
              <a:t>informação</a:t>
            </a:r>
            <a:br>
              <a:rPr/>
            </a:br>
            <a:r>
              <a:rPr lang="pt-PT" smtClean="0"/>
              <a:t>Requisitos de informação</a:t>
            </a:r>
            <a:endParaRPr lang="pt-PT"/>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2109" y="3214984"/>
            <a:ext cx="1192683" cy="1296394"/>
          </a:xfrm>
          <a:prstGeom prst="rect">
            <a:avLst/>
          </a:prstGeom>
        </p:spPr>
      </p:pic>
    </p:spTree>
    <p:extLst>
      <p:ext uri="{BB962C8B-B14F-4D97-AF65-F5344CB8AC3E}">
        <p14:creationId xmlns:p14="http://schemas.microsoft.com/office/powerpoint/2010/main" val="1142133736"/>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5</a:t>
            </a:fld>
            <a:endParaRPr lang="pt-PT"/>
          </a:p>
        </p:txBody>
      </p:sp>
      <p:sp>
        <p:nvSpPr>
          <p:cNvPr id="7" name="Content Placeholder 2"/>
          <p:cNvSpPr>
            <a:spLocks noGrp="1"/>
          </p:cNvSpPr>
          <p:nvPr>
            <p:ph idx="1"/>
          </p:nvPr>
        </p:nvSpPr>
        <p:spPr/>
        <p:txBody>
          <a:bodyPr>
            <a:normAutofit/>
          </a:bodyPr>
          <a:lstStyle/>
          <a:p>
            <a:pPr marL="0" indent="0">
              <a:buNone/>
            </a:pPr>
            <a:endParaRPr lang="en-GB" sz="1400" noProof="0" smtClean="0"/>
          </a:p>
          <a:p>
            <a:pPr marL="457200" lvl="1" indent="0">
              <a:buNone/>
            </a:pPr>
            <a:endParaRPr lang="en-GB" noProof="0" smtClean="0"/>
          </a:p>
          <a:p>
            <a:pPr marL="457200" lvl="1" indent="0">
              <a:buNone/>
            </a:pPr>
            <a:endParaRPr lang="en-GB" noProof="0"/>
          </a:p>
          <a:p>
            <a:pPr marL="457200" lvl="1" indent="0">
              <a:buNone/>
            </a:pPr>
            <a:endParaRPr lang="en-GB" noProof="0" smtClean="0"/>
          </a:p>
          <a:p>
            <a:pPr marL="457200" lvl="1" indent="0">
              <a:buNone/>
            </a:pPr>
            <a:endParaRPr lang="en-GB" noProof="0">
              <a:hlinkClick r:id="rId3"/>
            </a:endParaRPr>
          </a:p>
          <a:p>
            <a:pPr marL="457200" lvl="1" indent="0">
              <a:buNone/>
            </a:pPr>
            <a:endParaRPr lang="en-GB" noProof="0" smtClean="0">
              <a:hlinkClick r:id="rId3"/>
            </a:endParaRPr>
          </a:p>
          <a:p>
            <a:pPr marL="457200" lvl="1" indent="0">
              <a:buNone/>
            </a:pPr>
            <a:endParaRPr lang="en-GB" noProof="0">
              <a:hlinkClick r:id="rId3"/>
            </a:endParaRPr>
          </a:p>
          <a:p>
            <a:pPr marL="457200" lvl="1" indent="0">
              <a:buNone/>
            </a:pPr>
            <a:endParaRPr lang="en-GB" sz="1600" noProof="0" smtClean="0">
              <a:hlinkClick r:id="rId3"/>
            </a:endParaRPr>
          </a:p>
          <a:p>
            <a:pPr marL="457200" lvl="1" indent="0">
              <a:buNone/>
            </a:pPr>
            <a:endParaRPr lang="en-GB" noProof="0" smtClean="0"/>
          </a:p>
        </p:txBody>
      </p:sp>
      <p:sp>
        <p:nvSpPr>
          <p:cNvPr id="10" name="Content Placeholder 2"/>
          <p:cNvSpPr>
            <a:spLocks noGrp="1"/>
          </p:cNvSpPr>
          <p:nvPr>
            <p:ph idx="4294967295"/>
          </p:nvPr>
        </p:nvSpPr>
        <p:spPr>
          <a:xfrm>
            <a:off x="457200" y="1600200"/>
            <a:ext cx="7931224" cy="4525963"/>
          </a:xfrm>
        </p:spPr>
        <p:txBody>
          <a:bodyPr>
            <a:noAutofit/>
          </a:bodyPr>
          <a:lstStyle/>
          <a:p>
            <a:r>
              <a:rPr lang="pt-PT" sz="2400" noProof="0" smtClean="0"/>
              <a:t>Se fabrica/importa 1-10 toneladas/ano</a:t>
            </a:r>
          </a:p>
          <a:p>
            <a:pPr lvl="1">
              <a:buFont typeface="Arial" panose="020b0604020202020204" pitchFamily="34" charset="0"/>
              <a:buChar char="•"/>
            </a:pPr>
            <a:r>
              <a:rPr lang="pt-PT" sz="2000" noProof="0" smtClean="0"/>
              <a:t>Anexo VII do Regulamento REACH</a:t>
            </a:r>
          </a:p>
          <a:p>
            <a:pPr lvl="2">
              <a:buFont typeface="Verdana" panose="020b0604030504040204" pitchFamily="34" charset="0"/>
              <a:buChar char="−"/>
            </a:pPr>
            <a:r>
              <a:rPr lang="pt-PT" sz="1800" noProof="0" smtClean="0"/>
              <a:t>Propriedades físico-químicas</a:t>
            </a:r>
          </a:p>
          <a:p>
            <a:pPr lvl="2">
              <a:buFont typeface="Verdana" panose="020b0604030504040204" pitchFamily="34" charset="0"/>
              <a:buChar char="−"/>
            </a:pPr>
            <a:r>
              <a:rPr lang="pt-PT" sz="1800" noProof="0" smtClean="0"/>
              <a:t>Propriedades toxicológicas</a:t>
            </a:r>
          </a:p>
          <a:p>
            <a:pPr lvl="2">
              <a:buFont typeface="Verdana" panose="020b0604030504040204" pitchFamily="34" charset="0"/>
              <a:buChar char="−"/>
            </a:pPr>
            <a:r>
              <a:rPr lang="pt-PT" sz="1800" noProof="0" smtClean="0"/>
              <a:t>Propriedades ecotoxicológicas</a:t>
            </a:r>
          </a:p>
          <a:p>
            <a:r>
              <a:rPr lang="pt-PT" sz="2400" noProof="0" smtClean="0"/>
              <a:t>Se fabrica/importa 10-100 toneladas/ano</a:t>
            </a:r>
          </a:p>
          <a:p>
            <a:pPr lvl="1">
              <a:buFont typeface="Arial" panose="020b0604020202020204" pitchFamily="34" charset="0"/>
              <a:buChar char="•"/>
            </a:pPr>
            <a:r>
              <a:rPr lang="pt-PT" sz="2000" noProof="0" smtClean="0"/>
              <a:t>Anexo VII do Regulamento REACH</a:t>
            </a:r>
          </a:p>
          <a:p>
            <a:pPr lvl="1">
              <a:buFont typeface="Arial" panose="020b0604020202020204" pitchFamily="34" charset="0"/>
              <a:buChar char="•"/>
            </a:pPr>
            <a:r>
              <a:rPr lang="pt-PT" sz="2000" noProof="0" smtClean="0"/>
              <a:t>Anexo VIII do Regulamento REACH: Informações adicionais</a:t>
            </a:r>
          </a:p>
          <a:p>
            <a:pPr lvl="2">
              <a:buFont typeface="Verdana" panose="020b0604030504040204" pitchFamily="34" charset="0"/>
              <a:buChar char="−"/>
            </a:pPr>
            <a:r>
              <a:rPr lang="pt-PT" sz="1800" noProof="0" smtClean="0"/>
              <a:t>Propriedades toxicológicas</a:t>
            </a:r>
          </a:p>
          <a:p>
            <a:pPr lvl="2">
              <a:buFont typeface="Verdana" panose="020b0604030504040204" pitchFamily="34" charset="0"/>
              <a:buChar char="−"/>
            </a:pPr>
            <a:r>
              <a:rPr lang="pt-PT" sz="1800" noProof="0" smtClean="0"/>
              <a:t>Propriedades ecotoxicológicas</a:t>
            </a:r>
          </a:p>
          <a:p>
            <a:pPr lvl="1">
              <a:buFont typeface="Arial" panose="020b0604020202020204" pitchFamily="34" charset="0"/>
              <a:buChar char="•"/>
            </a:pPr>
            <a:r>
              <a:rPr lang="pt-PT" sz="2200" noProof="0" smtClean="0"/>
              <a:t>Avaliação da segurança química</a:t>
            </a:r>
          </a:p>
          <a:p>
            <a:pPr marL="0" indent="0">
              <a:buNone/>
            </a:pPr>
            <a:endParaRPr lang="pt-PT" sz="1800" noProof="0"/>
          </a:p>
        </p:txBody>
      </p:sp>
      <p:sp>
        <p:nvSpPr>
          <p:cNvPr id="12"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pt-PT" sz="1400"/>
              <a:t>Entenda os seus requisitos de informação</a:t>
            </a:r>
            <a:br>
              <a:rPr/>
            </a:br>
            <a:r>
              <a:rPr lang="pt-PT"/>
              <a:t>Registo-padrão</a:t>
            </a: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4620344"/>
            <a:ext cx="1283622" cy="1688976"/>
          </a:xfrm>
          <a:prstGeom prst="rect">
            <a:avLst/>
          </a:prstGeom>
        </p:spPr>
      </p:pic>
    </p:spTree>
    <p:extLst>
      <p:ext uri="{BB962C8B-B14F-4D97-AF65-F5344CB8AC3E}">
        <p14:creationId xmlns:p14="http://schemas.microsoft.com/office/powerpoint/2010/main" val="3668221017"/>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6</a:t>
            </a:fld>
            <a:endParaRPr lang="pt-PT"/>
          </a:p>
        </p:txBody>
      </p:sp>
      <p:sp>
        <p:nvSpPr>
          <p:cNvPr id="7" name="Content Placeholder 2"/>
          <p:cNvSpPr>
            <a:spLocks noGrp="1"/>
          </p:cNvSpPr>
          <p:nvPr>
            <p:ph idx="1"/>
          </p:nvPr>
        </p:nvSpPr>
        <p:spPr/>
        <p:txBody>
          <a:bodyPr>
            <a:noAutofit/>
          </a:bodyPr>
          <a:lstStyle/>
          <a:p>
            <a:r>
              <a:rPr lang="pt-PT" sz="2000" noProof="0"/>
              <a:t>As substâncias de baixo risco na gama de 1 a 10 toneladas podem beneficiar de requisitos de informação reduzidos</a:t>
            </a:r>
          </a:p>
          <a:p>
            <a:pPr lvl="1"/>
            <a:r>
              <a:rPr lang="pt-PT" noProof="0" smtClean="0"/>
              <a:t>apenas as propriedades físico-químicas do anexo VII como requisito mínimo</a:t>
            </a:r>
            <a:endParaRPr lang="pt-PT" noProof="0"/>
          </a:p>
          <a:p>
            <a:pPr lvl="1"/>
            <a:endParaRPr lang="pt-PT" sz="1600" noProof="0"/>
          </a:p>
          <a:p>
            <a:r>
              <a:rPr lang="pt-PT" sz="2000" noProof="0"/>
              <a:t>O anexo III do Regulamento REACH define os critérios para decidir sobre o baixo risco</a:t>
            </a:r>
          </a:p>
          <a:p>
            <a:endParaRPr lang="pt-PT" sz="1600" b="1" noProof="0"/>
          </a:p>
          <a:p>
            <a:r>
              <a:rPr lang="pt-PT" sz="2000" noProof="0" smtClean="0"/>
              <a:t>Tem de fornecer uma justificação para beneficiar de requisitos reduzidos</a:t>
            </a:r>
          </a:p>
          <a:p>
            <a:pPr marL="0" indent="0">
              <a:buNone/>
            </a:pPr>
            <a:endParaRPr lang="pt-PT" sz="1600" b="1" noProof="0"/>
          </a:p>
          <a:p>
            <a:pPr marL="0" indent="0">
              <a:buNone/>
            </a:pPr>
            <a:r>
              <a:rPr lang="pt-PT" sz="2000" b="1" noProof="0" smtClean="0">
                <a:solidFill>
                  <a:srgbClr val="0070C0"/>
                </a:solidFill>
              </a:rPr>
              <a:t>Dica</a:t>
            </a:r>
            <a:r>
              <a:rPr lang="pt-PT" sz="2000" noProof="0" smtClean="0"/>
              <a:t>: Inventário de substâncias suscetíveis de necessitar das informações completas no sítio Web da ECHA</a:t>
            </a:r>
          </a:p>
          <a:p>
            <a:pPr marL="0" indent="0">
              <a:buNone/>
            </a:pPr>
            <a:endParaRPr lang="pt-PT" sz="1800" noProof="0"/>
          </a:p>
        </p:txBody>
      </p:sp>
      <p:sp>
        <p:nvSpPr>
          <p:cNvPr id="8"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pt-PT" sz="1500"/>
              <a:t>Entenda os seus requisitos de informação</a:t>
            </a:r>
            <a:br>
              <a:rPr/>
            </a:br>
            <a:r>
              <a:rPr lang="pt-PT" smtClean="0"/>
              <a:t>Substâncias de baixo risco</a:t>
            </a:r>
            <a:endParaRPr lang="pt-PT"/>
          </a:p>
        </p:txBody>
      </p:sp>
    </p:spTree>
    <p:extLst>
      <p:ext uri="{BB962C8B-B14F-4D97-AF65-F5344CB8AC3E}">
        <p14:creationId xmlns:p14="http://schemas.microsoft.com/office/powerpoint/2010/main" val="267052980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7</a:t>
            </a:fld>
            <a:endParaRPr lang="pt-PT">
              <a:solidFill>
                <a:prstClr val="black">
                  <a:tint val="75000"/>
                </a:prstClr>
              </a:solidFill>
            </a:endParaRPr>
          </a:p>
        </p:txBody>
      </p:sp>
      <p:graphicFrame>
        <p:nvGraphicFramePr>
          <p:cNvPr id="9" name="Diagram 8"/>
          <p:cNvGraphicFramePr/>
          <p:nvPr>
            <p:extLst>
              <p:ext uri="{D42A27DB-BD31-4B8C-83A1-F6EECF244321}">
                <p14:modId xmlns:p14="http://schemas.microsoft.com/office/powerpoint/2010/main" val="4112771574"/>
              </p:ext>
            </p:extLst>
          </p:nvPr>
        </p:nvGraphicFramePr>
        <p:xfrm>
          <a:off x="251520" y="1772816"/>
          <a:ext cx="8568951" cy="4536504"/>
        </p:xfrm>
        <a:graphic>
          <a:graphicData uri="http://schemas.openxmlformats.org/drawingml/2006/diagram">
            <dgm:relIds xmlns:dgm="http://schemas.openxmlformats.org/drawingml/2006/diagram" r:dm="rId4" r:lo="rId5" r:qs="rId6" r:cs="rId7"/>
          </a:graphicData>
        </a:graphic>
      </p:graphicFrame>
      <p:sp>
        <p:nvSpPr>
          <p:cNvPr id="7" name="Title 1"/>
          <p:cNvSpPr txBox="1"/>
          <p:nvPr/>
        </p:nvSpPr>
        <p:spPr>
          <a:xfrm>
            <a:off x="395536" y="404664"/>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GB"/>
          </a:p>
        </p:txBody>
      </p:sp>
      <p:sp>
        <p:nvSpPr>
          <p:cNvPr id="10" name="Right Arrow 9"/>
          <p:cNvSpPr/>
          <p:nvPr/>
        </p:nvSpPr>
        <p:spPr>
          <a:xfrm>
            <a:off x="2195736" y="220486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8" name="Right Arrow 7"/>
          <p:cNvSpPr/>
          <p:nvPr/>
        </p:nvSpPr>
        <p:spPr>
          <a:xfrm>
            <a:off x="4439032" y="220486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11" name="Right Arrow 10"/>
          <p:cNvSpPr/>
          <p:nvPr/>
        </p:nvSpPr>
        <p:spPr>
          <a:xfrm>
            <a:off x="6652612" y="220486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12" name="Title 1"/>
          <p:cNvSpPr txBox="1"/>
          <p:nvPr/>
        </p:nvSpPr>
        <p:spPr>
          <a:xfrm>
            <a:off x="395536" y="352128"/>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pt-PT" sz="1400"/>
              <a:t>Recolher dados sobre os perigos</a:t>
            </a:r>
          </a:p>
          <a:p>
            <a:r>
              <a:rPr lang="pt-PT" smtClean="0"/>
              <a:t>Informação relativa aos perigos</a:t>
            </a:r>
            <a:endParaRPr lang="pt-PT"/>
          </a:p>
        </p:txBody>
      </p:sp>
    </p:spTree>
    <p:extLst>
      <p:ext uri="{BB962C8B-B14F-4D97-AF65-F5344CB8AC3E}">
        <p14:creationId xmlns:p14="http://schemas.microsoft.com/office/powerpoint/2010/main" val="2310950575"/>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8</a:t>
            </a:fld>
            <a:endParaRPr lang="pt-PT">
              <a:solidFill>
                <a:prstClr val="black">
                  <a:tint val="75000"/>
                </a:prstClr>
              </a:solidFill>
            </a:endParaRPr>
          </a:p>
        </p:txBody>
      </p:sp>
      <p:sp>
        <p:nvSpPr>
          <p:cNvPr id="8" name="Rectangle 7"/>
          <p:cNvSpPr/>
          <p:nvPr/>
        </p:nvSpPr>
        <p:spPr>
          <a:xfrm>
            <a:off x="473284" y="1628800"/>
            <a:ext cx="8437776" cy="5224507"/>
          </a:xfrm>
          <a:prstGeom prst="rect">
            <a:avLst/>
          </a:prstGeom>
        </p:spPr>
        <p:txBody>
          <a:bodyPr wrap="square">
            <a:spAutoFit/>
          </a:bodyPr>
          <a:lstStyle/>
          <a:p>
            <a:r>
              <a:rPr lang="pt-PT" sz="2400" smtClean="0">
                <a:solidFill>
                  <a:prstClr val="black"/>
                </a:solidFill>
                <a:latin typeface="Verdana" panose="020b0604030504040204" pitchFamily="34" charset="0"/>
              </a:rPr>
              <a:t>Evite ensaios desnecessários em animais:</a:t>
            </a:r>
          </a:p>
          <a:p>
            <a:pPr marL="800100" lvl="1" indent="-342900">
              <a:spcBef>
                <a:spcPts val="600"/>
              </a:spcBef>
              <a:buFont typeface="Arial" panose="020b0604020202020204" pitchFamily="34" charset="0"/>
              <a:buChar char="•"/>
            </a:pPr>
            <a:r>
              <a:rPr lang="pt-PT" sz="2000" smtClean="0">
                <a:solidFill>
                  <a:prstClr val="black"/>
                </a:solidFill>
                <a:latin typeface="Verdana" panose="020b0604030504040204" pitchFamily="34" charset="0"/>
              </a:rPr>
              <a:t>partilhando dados </a:t>
            </a:r>
            <a:r>
              <a:rPr lang="pt-PT" sz="2000" b="1" smtClean="0">
                <a:solidFill>
                  <a:prstClr val="black"/>
                </a:solidFill>
                <a:latin typeface="Verdana" panose="020b0604030504040204" pitchFamily="34" charset="0"/>
              </a:rPr>
              <a:t>e</a:t>
            </a:r>
          </a:p>
          <a:p>
            <a:pPr marL="800100" lvl="1" indent="-342900">
              <a:buFont typeface="Arial" panose="020b0604020202020204" pitchFamily="34" charset="0"/>
              <a:buChar char="•"/>
            </a:pPr>
            <a:r>
              <a:rPr lang="pt-PT" sz="2000" smtClean="0">
                <a:solidFill>
                  <a:prstClr val="black"/>
                </a:solidFill>
                <a:latin typeface="Verdana" panose="020b0604030504040204" pitchFamily="34" charset="0"/>
              </a:rPr>
              <a:t>utilizando adaptações, com base em regras gerais ou específicas</a:t>
            </a:r>
            <a:endParaRPr lang="pt-PT" sz="200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Bef>
                <a:spcPts val="900"/>
              </a:spcBef>
              <a:buClr>
                <a:srgbClr val="253F9F"/>
              </a:buClr>
            </a:pPr>
            <a:r>
              <a:rPr lang="pt-PT" sz="2400">
                <a:solidFill>
                  <a:prstClr val="black"/>
                </a:solidFill>
                <a:latin typeface="Verdana" panose="020b0604030504040204" pitchFamily="34" charset="0"/>
              </a:rPr>
              <a:t>Como garantir a aceitação científica e regulamentar </a:t>
            </a:r>
            <a:endParaRPr lang="pt-PT" sz="240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742950" lvl="1" indent="-285750">
              <a:buFont typeface="Arial" panose="020b0604020202020204" pitchFamily="34" charset="0"/>
              <a:buChar char="•"/>
            </a:pPr>
            <a:r>
              <a:rPr lang="pt-PT" smtClean="0">
                <a:latin typeface="Verdana" panose="020b0604030504040204" pitchFamily="34" charset="0"/>
              </a:rPr>
              <a:t>Envie informações de boa qualidade e fiáveis</a:t>
            </a:r>
          </a:p>
          <a:p>
            <a:pPr marL="742950" lvl="1" indent="-285750">
              <a:buFont typeface="Arial" panose="020b0604020202020204" pitchFamily="34" charset="0"/>
              <a:buChar char="•"/>
            </a:pPr>
            <a:r>
              <a:rPr lang="pt-PT" smtClean="0">
                <a:latin typeface="Verdana" panose="020b0604030504040204" pitchFamily="34" charset="0"/>
              </a:rPr>
              <a:t>Forneça uma justificação sólida para não realizar o ensaio, por exemplo, </a:t>
            </a:r>
          </a:p>
          <a:p>
            <a:pPr marL="1200150" lvl="2" indent="-285750">
              <a:buFont typeface="Arial" panose="020b0604020202020204" pitchFamily="34" charset="0"/>
              <a:buChar char="•"/>
            </a:pPr>
            <a:r>
              <a:rPr lang="pt-PT" smtClean="0">
                <a:solidFill>
                  <a:prstClr val="black"/>
                </a:solidFill>
                <a:latin typeface="Verdana" panose="020b0604030504040204" pitchFamily="34" charset="0"/>
              </a:rPr>
              <a:t>explique no dossiê por que razão a previsão obtida através um modelo informático é fiável para a sua substância </a:t>
            </a:r>
          </a:p>
          <a:p>
            <a:pPr marL="1200150" lvl="2" indent="-285750">
              <a:spcAft>
                <a:spcPts val="900"/>
              </a:spcAft>
              <a:buFont typeface="Arial" panose="020b0604020202020204" pitchFamily="34" charset="0"/>
              <a:buChar char="•"/>
            </a:pPr>
            <a:r>
              <a:rPr lang="pt-PT">
                <a:solidFill>
                  <a:prstClr val="black"/>
                </a:solidFill>
                <a:latin typeface="Verdana" panose="020b0604030504040204" pitchFamily="34" charset="0"/>
              </a:rPr>
              <a:t>mostre que dois estudos existentes cobrem os mesmos critérios que o exigido num estudo recentemente </a:t>
            </a:r>
            <a:r>
              <a:rPr lang="pt-PT" smtClean="0">
                <a:solidFill>
                  <a:prstClr val="black"/>
                </a:solidFill>
                <a:latin typeface="Verdana" panose="020b0604030504040204" pitchFamily="34" charset="0"/>
              </a:rPr>
              <a:t>realizado</a:t>
            </a:r>
            <a:endParaRPr lang="pt-PT">
              <a:solidFill>
                <a:prstClr val="black"/>
              </a:solidFill>
              <a:latin typeface="Verdana" panose="020b0604030504040204" pitchFamily="34" charset="0"/>
              <a:ea typeface="Verdana" panose="020b0604030504040204" pitchFamily="34" charset="0"/>
              <a:cs typeface="Verdana" panose="020b0604030504040204" pitchFamily="34" charset="0"/>
            </a:endParaRPr>
          </a:p>
          <a:p>
            <a:r>
              <a:rPr lang="pt-PT" b="1" smtClean="0">
                <a:solidFill>
                  <a:srgbClr val="0070C0"/>
                </a:solidFill>
                <a:latin typeface="Verdana" panose="020b0604030504040204" pitchFamily="34" charset="0"/>
              </a:rPr>
              <a:t>Dica</a:t>
            </a:r>
            <a:r>
              <a:rPr lang="pt-PT" smtClean="0">
                <a:solidFill>
                  <a:prstClr val="black"/>
                </a:solidFill>
                <a:latin typeface="Verdana" panose="020b0604030504040204" pitchFamily="34" charset="0"/>
              </a:rPr>
              <a:t>: Leia os guias práticos da ECHA «Como utilizar métodos alternativos aos ensaios em animais com vista ao cumprimento dos requisitos de informação para fins do registo REACH» e «Como utilizar e comunicar (Q)SAR».</a:t>
            </a:r>
          </a:p>
        </p:txBody>
      </p:sp>
      <p:sp>
        <p:nvSpPr>
          <p:cNvPr id="12" name="Title 1"/>
          <p:cNvSpPr txBox="1"/>
          <p:nvPr/>
        </p:nvSpPr>
        <p:spPr>
          <a:xfrm>
            <a:off x="395536" y="485800"/>
            <a:ext cx="8219256" cy="1143000"/>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pt-PT" sz="1400"/>
              <a:t>Preencher lacunas de dados</a:t>
            </a:r>
          </a:p>
          <a:p>
            <a:r>
              <a:rPr lang="pt-PT" smtClean="0"/>
              <a:t>Ensaios em animais como último recurso</a:t>
            </a:r>
            <a:endParaRPr lang="pt-PT"/>
          </a:p>
        </p:txBody>
      </p:sp>
    </p:spTree>
    <p:extLst>
      <p:ext uri="{BB962C8B-B14F-4D97-AF65-F5344CB8AC3E}">
        <p14:creationId xmlns:p14="http://schemas.microsoft.com/office/powerpoint/2010/main" val="807342349"/>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Slide Number Placeholder 4"/>
          <p:cNvSpPr>
            <a:spLocks noGrp="1"/>
          </p:cNvSpPr>
          <p:nvPr>
            <p:ph type="sldNum" sz="quarter" idx="12"/>
          </p:nvPr>
        </p:nvSpPr>
        <p:spPr/>
        <p:txBody>
          <a:bodyPr/>
          <a:lstStyle/>
          <a:p>
            <a:fld id="{53FE240C-791C-4FA0-BA72-1FE57C9E7D13}" type="slidenum">
              <a:rPr lang="en-GB" smtClean="0"/>
              <a:t>9</a:t>
            </a:fld>
            <a:endParaRPr lang="pt-PT"/>
          </a:p>
        </p:txBody>
      </p:sp>
      <p:sp>
        <p:nvSpPr>
          <p:cNvPr id="2" name="Title 1"/>
          <p:cNvSpPr>
            <a:spLocks noGrp="1"/>
          </p:cNvSpPr>
          <p:nvPr>
            <p:ph type="title"/>
          </p:nvPr>
        </p:nvSpPr>
        <p:spPr/>
        <p:txBody>
          <a:bodyPr>
            <a:normAutofit/>
          </a:bodyPr>
          <a:lstStyle/>
          <a:p>
            <a:r>
              <a:rPr lang="pt-PT" sz="1400" noProof="0"/>
              <a:t>Preencher lacunas de dados</a:t>
            </a:r>
            <a:br/>
            <a:r>
              <a:rPr lang="pt-PT" sz="2400" noProof="0" smtClean="0"/>
              <a:t>Alternativas regulamentares - Adaptações</a:t>
            </a:r>
          </a:p>
        </p:txBody>
      </p:sp>
      <p:sp>
        <p:nvSpPr>
          <p:cNvPr id="7" name="Text Placeholder 3"/>
          <p:cNvSpPr txBox="1"/>
          <p:nvPr/>
        </p:nvSpPr>
        <p:spPr>
          <a:xfrm>
            <a:off x="395536" y="1748479"/>
            <a:ext cx="8579296" cy="3912769"/>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mn-lt"/>
                <a:ea typeface="+mn-ea"/>
                <a:cs typeface="Arial" pitchFamily="34" charset="0"/>
              </a:defRPr>
            </a:lvl2pPr>
            <a:lvl3pPr marL="12001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400"/>
              </a:spcBef>
              <a:spcAft>
                <a:spcPts val="400"/>
              </a:spcAft>
              <a:defRPr/>
            </a:pPr>
            <a:r>
              <a:rPr kumimoji="0" lang="pt-PT" b="0" i="0" u="none" strike="noStrike" kern="1200" cap="none" spc="0" normalizeH="0" baseline="0" noProof="0" smtClean="0">
                <a:ln>
                  <a:noFill/>
                </a:ln>
                <a:solidFill>
                  <a:sysClr val="windowText" lastClr="000000"/>
                </a:solidFill>
                <a:effectLst/>
                <a:uLnTx/>
                <a:uFillTx/>
                <a:latin typeface="Verdana"/>
              </a:rPr>
              <a:t>Coluna 2: Regras específicas para cada </a:t>
            </a:r>
            <a:r>
              <a:rPr lang="pt-PT" smtClean="0">
                <a:solidFill>
                  <a:sysClr val="windowText" lastClr="000000"/>
                </a:solidFill>
                <a:latin typeface="Verdana"/>
              </a:rPr>
              <a:t>propriedade</a:t>
            </a:r>
            <a:endParaRPr kumimoji="0" lang="pt-PT" b="0" i="0" u="none" strike="noStrike" kern="1200" cap="none" spc="0" normalizeH="0" baseline="0" noProof="0" smtClean="0">
              <a:ln>
                <a:noFill/>
              </a:ln>
              <a:solidFill>
                <a:sysClr val="windowText" lastClr="000000"/>
              </a:solidFill>
              <a:effectLst/>
              <a:uLnTx/>
              <a:uFillTx/>
              <a:latin typeface="Verdana"/>
            </a:endParaRPr>
          </a:p>
          <a:p>
            <a:pPr lvl="1">
              <a:spcBef>
                <a:spcPts val="400"/>
              </a:spcBef>
              <a:spcAft>
                <a:spcPts val="400"/>
              </a:spcAft>
              <a:defRPr/>
            </a:pPr>
            <a:r>
              <a:rPr kumimoji="0" lang="pt-PT" b="0" i="0" u="none" strike="noStrike" kern="1200" cap="none" spc="0" normalizeH="0" baseline="0" noProof="0" smtClean="0">
                <a:ln>
                  <a:noFill/>
                </a:ln>
                <a:solidFill>
                  <a:sysClr val="windowText" lastClr="000000"/>
                </a:solidFill>
                <a:effectLst/>
                <a:uLnTx/>
                <a:uFillTx/>
                <a:latin typeface="Verdana"/>
              </a:rPr>
              <a:t>Não é necessário realizar um ensaio, se </a:t>
            </a:r>
          </a:p>
          <a:p>
            <a:pPr lvl="2">
              <a:spcBef>
                <a:spcPts val="400"/>
              </a:spcBef>
              <a:spcAft>
                <a:spcPts val="400"/>
              </a:spcAft>
              <a:defRPr/>
            </a:pPr>
            <a:r>
              <a:rPr kumimoji="0" lang="pt-PT" b="0" i="0" u="none" strike="noStrike" kern="1200" cap="none" spc="0" normalizeH="0" baseline="0" noProof="0" smtClean="0">
                <a:ln>
                  <a:noFill/>
                </a:ln>
                <a:solidFill>
                  <a:sysClr val="windowText" lastClr="000000"/>
                </a:solidFill>
                <a:effectLst/>
                <a:uLnTx/>
                <a:uFillTx/>
                <a:latin typeface="Verdana"/>
              </a:rPr>
              <a:t>devidamente justificado</a:t>
            </a:r>
          </a:p>
          <a:p>
            <a:pPr lvl="2">
              <a:spcBef>
                <a:spcPts val="400"/>
              </a:spcBef>
              <a:spcAft>
                <a:spcPts val="400"/>
              </a:spcAft>
              <a:defRPr/>
            </a:pPr>
            <a:r>
              <a:rPr lang="pt-PT" noProof="0" smtClean="0">
                <a:solidFill>
                  <a:sysClr val="windowText" lastClr="000000"/>
                </a:solidFill>
                <a:latin typeface="Verdana"/>
              </a:rPr>
              <a:t>cum</a:t>
            </a:r>
            <a:r>
              <a:rPr kumimoji="0" lang="pt-PT" b="0" i="0" u="none" strike="noStrike" kern="1200" cap="none" spc="0" normalizeH="0" baseline="0" noProof="0" smtClean="0">
                <a:ln>
                  <a:noFill/>
                </a:ln>
                <a:solidFill>
                  <a:sysClr val="windowText" lastClr="000000"/>
                </a:solidFill>
                <a:effectLst/>
                <a:uLnTx/>
                <a:uFillTx/>
                <a:latin typeface="Verdana"/>
              </a:rPr>
              <a:t>pre todos os critérios</a:t>
            </a:r>
          </a:p>
          <a:p>
            <a:pPr>
              <a:spcBef>
                <a:spcPts val="400"/>
              </a:spcBef>
              <a:spcAft>
                <a:spcPts val="400"/>
              </a:spcAft>
              <a:defRPr/>
            </a:pPr>
            <a:r>
              <a:rPr kumimoji="0" lang="pt-PT" b="0" i="0" u="none" strike="noStrike" kern="1200" cap="none" spc="0" normalizeH="0" baseline="0" noProof="0" smtClean="0">
                <a:ln>
                  <a:noFill/>
                </a:ln>
                <a:solidFill>
                  <a:sysClr val="windowText" lastClr="000000"/>
                </a:solidFill>
                <a:effectLst/>
                <a:uLnTx/>
                <a:uFillTx/>
                <a:latin typeface="Verdana"/>
              </a:rPr>
              <a:t>Anexo XI – Regras gerais, baseadas em justificações bem documentadas e </a:t>
            </a:r>
            <a:r>
              <a:rPr lang="pt-PT" smtClean="0">
                <a:solidFill>
                  <a:sysClr val="windowText" lastClr="000000"/>
                </a:solidFill>
                <a:latin typeface="Verdana"/>
              </a:rPr>
              <a:t>científicas</a:t>
            </a:r>
          </a:p>
          <a:p>
            <a:pPr lvl="1" indent="-342900">
              <a:spcBef>
                <a:spcPts val="400"/>
              </a:spcBef>
              <a:spcAft>
                <a:spcPts val="400"/>
              </a:spcAft>
              <a:buClr>
                <a:srgbClr val="0046AD"/>
              </a:buClr>
              <a:defRPr/>
            </a:pPr>
            <a:endParaRPr kumimoji="0" lang="pt-PT" sz="600" b="0" i="0" u="none" strike="noStrike" kern="1200" cap="none" spc="0" normalizeH="0" baseline="0" noProof="0" smtClean="0">
              <a:ln>
                <a:noFill/>
              </a:ln>
              <a:solidFill>
                <a:sysClr val="windowText" lastClr="000000"/>
              </a:solidFill>
              <a:effectLst/>
              <a:uLnTx/>
              <a:uFillTx/>
              <a:latin typeface="Verdana"/>
              <a:ea typeface="+mn-ea"/>
              <a:cs typeface="Arial" pitchFamily="34" charset="0"/>
            </a:endParaRPr>
          </a:p>
          <a:p>
            <a:pPr marL="400050" lvl="1" indent="0">
              <a:spcBef>
                <a:spcPts val="400"/>
              </a:spcBef>
              <a:spcAft>
                <a:spcPts val="400"/>
              </a:spcAft>
              <a:buClr>
                <a:srgbClr val="0046AD"/>
              </a:buClr>
              <a:buNone/>
              <a:defRPr/>
            </a:pPr>
            <a:endParaRPr kumimoji="0" lang="pt-PT" sz="600" b="0" i="0" u="none" strike="noStrike" kern="1200" cap="none" spc="0" normalizeH="0" baseline="0" noProof="0" smtClean="0">
              <a:ln>
                <a:noFill/>
              </a:ln>
              <a:solidFill>
                <a:sysClr val="windowText" lastClr="000000"/>
              </a:solidFill>
              <a:effectLst/>
              <a:uLnTx/>
              <a:uFillTx/>
              <a:latin typeface="Verdana"/>
              <a:ea typeface="+mn-ea"/>
              <a:cs typeface="Arial" pitchFamily="34" charset="0"/>
            </a:endParaRPr>
          </a:p>
          <a:p>
            <a:pPr marL="0" indent="0">
              <a:spcBef>
                <a:spcPts val="400"/>
              </a:spcBef>
              <a:spcAft>
                <a:spcPts val="400"/>
              </a:spcAft>
              <a:buClr>
                <a:srgbClr val="0046AD"/>
              </a:buClr>
              <a:buNone/>
              <a:defRPr/>
            </a:pPr>
            <a:endParaRPr lang="pt-PT" sz="1400" smtClean="0">
              <a:solidFill>
                <a:srgbClr val="008BC8"/>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400"/>
              </a:spcBef>
              <a:spcAft>
                <a:spcPts val="400"/>
              </a:spcAft>
              <a:buClr>
                <a:srgbClr val="0046AD"/>
              </a:buClr>
              <a:buNone/>
              <a:defRPr/>
            </a:pPr>
            <a:endParaRPr lang="pt-PT" sz="1400">
              <a:solidFill>
                <a:srgbClr val="008BC8"/>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400"/>
              </a:spcBef>
              <a:spcAft>
                <a:spcPts val="400"/>
              </a:spcAft>
              <a:buClr>
                <a:srgbClr val="0046AD"/>
              </a:buClr>
              <a:buNone/>
              <a:defRPr/>
            </a:pPr>
            <a:r>
              <a:rPr lang="en-US" smtClean="0"/>
              <a:t>						</a:t>
            </a:r>
            <a:endParaRPr lang="pt-PT" sz="140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p:nvSpPr>
        <p:spPr>
          <a:xfrm>
            <a:off x="6356392" y="5397553"/>
            <a:ext cx="184731" cy="369332"/>
          </a:xfrm>
          <a:prstGeom prst="rect">
            <a:avLst/>
          </a:prstGeom>
          <a:noFill/>
        </p:spPr>
        <p:txBody>
          <a:bodyPr wrap="none" rtlCol="0">
            <a:spAutoFit/>
          </a:bodyPr>
          <a:lstStyle/>
          <a:p>
            <a:endParaRPr lang="en-GB"/>
          </a:p>
        </p:txBody>
      </p:sp>
    </p:spTree>
    <p:extLst>
      <p:ext uri="{BB962C8B-B14F-4D97-AF65-F5344CB8AC3E}">
        <p14:creationId xmlns:p14="http://schemas.microsoft.com/office/powerpoint/2010/main" val="2983674797"/>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b80ede5c-af4c-4bf2-9a87-706a3579dc11">ACTV10-6-53870</_dlc_DocId>
    <TaxCatchAll xmlns="b80ede5c-af4c-4bf2-9a87-706a3579dc11">
      <Value>51</Value>
      <Value>1</Value>
    </TaxCatchAll>
    <_dlc_DocIdUrl xmlns="b80ede5c-af4c-4bf2-9a87-706a3579dc11">
      <Url>https://activity.echa.europa.eu/sites/act-10/process-10-11/_layouts/DocIdRedir.aspx?ID=ACTV10-6-53870</Url>
      <Description>ACTV10-6-53870</Description>
    </_dlc_DocIdUr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ECHACategoryTaxHTField0 xmlns="1a101ee2-a8a8-4e0f-bfd9-aff15f9bc839">
      <Terms xmlns="http://schemas.microsoft.com/office/infopath/2007/PartnerControls"/>
    </ECHACategoryTaxHTField0>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01.04 Registration ＆ other dossier submissions</TermName>
          <TermId xmlns="http://schemas.microsoft.com/office/infopath/2007/PartnerControls">7c408a42-5f25-4fd5-933f-f6d6ee069676</TermId>
        </TermInfo>
      </Terms>
    </ECHAProcessTaxHTField0>
  </documentManagement>
</p:properties>
</file>

<file path=customXml/item4.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Props1.xml><?xml version="1.0" encoding="utf-8"?>
<ds:datastoreItem xmlns:ds="http://schemas.openxmlformats.org/officeDocument/2006/customXml" ds:itemID="{57325CAE-108D-4A40-AB78-5D4972D3F836}">
  <ds:schemaRefs/>
</ds:datastoreItem>
</file>

<file path=customXml/itemProps2.xml><?xml version="1.0" encoding="utf-8"?>
<ds:datastoreItem xmlns:ds="http://schemas.openxmlformats.org/officeDocument/2006/customXml" ds:itemID="{393C2A4F-378A-406C-8017-7706C7BE96B5}">
  <ds:schemaRefs/>
</ds:datastoreItem>
</file>

<file path=customXml/itemProps3.xml><?xml version="1.0" encoding="utf-8"?>
<ds:datastoreItem xmlns:ds="http://schemas.openxmlformats.org/officeDocument/2006/customXml" ds:itemID="{7BCF6A5F-9D12-494B-A636-D4E7909EB38C}">
  <ds:schemaRefs>
    <ds:schemaRef ds:uri="1a101ee2-a8a8-4e0f-bfd9-aff15f9bc839"/>
    <ds:schemaRef ds:uri="http://schemas.openxmlformats.org/package/2006/metadata/core-properties"/>
    <ds:schemaRef ds:uri="http://purl.org/dc/terms/"/>
    <ds:schemaRef ds:uri="http://www.w3.org/XML/1998/namespace"/>
    <ds:schemaRef ds:uri="b80ede5c-af4c-4bf2-9a87-706a3579dc11"/>
    <ds:schemaRef ds:uri="http://purl.org/dc/elements/1.1/"/>
    <ds:schemaRef ds:uri="http://schemas.microsoft.com/office/2006/documentManagement/types"/>
    <ds:schemaRef ds:uri="http://purl.org/dc/dcmitype/"/>
    <ds:schemaRef ds:uri="http://schemas.microsoft.com/office/infopath/2007/PartnerControls"/>
    <ds:schemaRef ds:uri="http://schemas.microsoft.com/office/2006/metadata/properties"/>
  </ds:schemaRefs>
</ds:datastoreItem>
</file>

<file path=customXml/itemProps4.xml><?xml version="1.0" encoding="utf-8"?>
<ds:datastoreItem xmlns:ds="http://schemas.openxmlformats.org/officeDocument/2006/customXml" ds:itemID="{5DB2ACF8-DA28-4B6B-B3BC-23C7831A07AE}">
  <ds:schemaRefs/>
</ds:datastoreItem>
</file>

<file path=customXml/itemProps5.xml><?xml version="1.0" encoding="utf-8"?>
<ds:datastoreItem xmlns:ds="http://schemas.openxmlformats.org/officeDocument/2006/customXml" ds:itemID="{C661D9F9-A681-4970-9AB3-BB2CEB580C4E}">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172</Paragraphs>
  <Slides>19</Slides>
  <Notes>19</Notes>
  <TotalTime>8645</TotalTime>
  <HiddenSlides>0</HiddenSlides>
  <MMClips>0</MMClips>
  <ScaleCrop>0</ScaleCrop>
  <HeadingPairs>
    <vt:vector baseType="variant" size="4">
      <vt:variant>
        <vt:lpstr>Theme</vt:lpstr>
      </vt:variant>
      <vt:variant>
        <vt:i4>1</vt:i4>
      </vt:variant>
      <vt:variant>
        <vt:lpstr>Slide Titles</vt:lpstr>
      </vt:variant>
      <vt:variant>
        <vt:i4>19</vt:i4>
      </vt:variant>
    </vt:vector>
  </HeadingPairs>
  <TitlesOfParts>
    <vt:vector baseType="lpstr" size="20">
      <vt:lpstr>Office Theme</vt:lpstr>
      <vt:lpstr>Slide 1</vt:lpstr>
      <vt:lpstr>Objetivo desta apresentação</vt:lpstr>
      <vt:lpstr>Registo REACH 2018</vt:lpstr>
      <vt:lpstr>Slide 4</vt:lpstr>
      <vt:lpstr>Slide 5</vt:lpstr>
      <vt:lpstr>Slide 6</vt:lpstr>
      <vt:lpstr>Slide 7</vt:lpstr>
      <vt:lpstr>Slide 8</vt:lpstr>
      <vt:lpstr>Preencher lacunas de dadosAlternativas regulamentares - Adaptações</vt:lpstr>
      <vt:lpstr>Slide 10</vt:lpstr>
      <vt:lpstr>Preencher lacunas de dadosAdaptações - Dicas</vt:lpstr>
      <vt:lpstr>Slide 12</vt:lpstr>
      <vt:lpstr>Slide 13</vt:lpstr>
      <vt:lpstr>Slide 14</vt:lpstr>
      <vt:lpstr>Slide 15</vt:lpstr>
      <vt:lpstr>Avaliar os riscos e definir medidas de gestão de riscosAvaliar o risco e assegurar uma utilização segura</vt:lpstr>
      <vt:lpstr>Avaliar os riscos e definir medidas de gestão de riscoAvaliar o risco e garantir uma utilização segura</vt:lpstr>
      <vt:lpstr>Slide 18</vt:lpstr>
      <vt:lpstr>Mensagens a reter</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Information Requirements REACH 2018</dc:title>
  <dc:creator>CDT</dc:creator>
  <cp:lastModifiedBy>CDT</cp:lastModifiedBy>
  <cp:revision>397</cp:revision>
  <cp:lastPrinted>2017-04-07T10:56:57.000</cp:lastPrinted>
  <dcterms:created xsi:type="dcterms:W3CDTF">2015-06-16T10:48:03Z</dcterms:created>
  <dcterms:modified xsi:type="dcterms:W3CDTF">2017-05-29T07:26:40Z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99f6bb2a-e769-442f-b58a-261d780b9bc2</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51;#01.04 Registration ＆ other dossier submissions|7c408a42-5f25-4fd5-933f-f6d6ee069676</vt:lpwstr>
  </property>
  <property fmtid="{D5CDD505-2E9C-101B-9397-08002B2CF9AE}" pid="7" name="ECHASecClass">
    <vt:lpwstr>1;#Internal|a0307bc2-faf9-4068-8aeb-b713e4fa2a0f</vt:lpwstr>
  </property>
</Properties>
</file>