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notesMasterIdLst>
    <p:notesMasterId r:id="rId26"/>
  </p:notesMasterIdLst>
  <p:handoutMasterIdLst>
    <p:handoutMasterId r:id="rId27"/>
  </p:handoutMasterIdLst>
  <p:sldIdLst>
    <p:sldId id="256" r:id="rId7"/>
    <p:sldId id="416" r:id="rId8"/>
    <p:sldId id="412" r:id="rId9"/>
    <p:sldId id="274" r:id="rId10"/>
    <p:sldId id="304" r:id="rId11"/>
    <p:sldId id="276" r:id="rId12"/>
    <p:sldId id="342" r:id="rId13"/>
    <p:sldId id="392" r:id="rId14"/>
    <p:sldId id="406" r:id="rId15"/>
    <p:sldId id="378" r:id="rId16"/>
    <p:sldId id="407" r:id="rId17"/>
    <p:sldId id="351" r:id="rId18"/>
    <p:sldId id="372" r:id="rId19"/>
    <p:sldId id="410" r:id="rId20"/>
    <p:sldId id="401" r:id="rId21"/>
    <p:sldId id="418" r:id="rId22"/>
    <p:sldId id="355" r:id="rId23"/>
    <p:sldId id="417" r:id="rId24"/>
    <p:sldId id="337"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1F4830B-F25B-4870-AF6E-B0A5A669332A}">
          <p14:sldIdLst>
            <p14:sldId id="256"/>
            <p14:sldId id="416"/>
            <p14:sldId id="412"/>
            <p14:sldId id="274"/>
            <p14:sldId id="304"/>
            <p14:sldId id="276"/>
            <p14:sldId id="342"/>
            <p14:sldId id="392"/>
            <p14:sldId id="406"/>
            <p14:sldId id="378"/>
            <p14:sldId id="407"/>
            <p14:sldId id="351"/>
            <p14:sldId id="372"/>
            <p14:sldId id="410"/>
            <p14:sldId id="401"/>
            <p14:sldId id="418"/>
            <p14:sldId id="355"/>
            <p14:sldId id="417"/>
            <p14:sldId id="33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KOVICOVA Eva" initials="VE" lastIdx="6" clrIdx="0"/>
  <p:cmAuthor id="1" name="WALIN Laura" initials="WL" lastIdx="4" clrIdx="1">
    <p:extLst/>
  </p:cmAuthor>
  <p:cmAuthor id="2" name="CORNU Catherine" initials="CC" lastIdx="7" clrIdx="2">
    <p:extLst/>
  </p:cmAuthor>
  <p:cmAuthor id="3" name="HOFFSTADT Laurence" initials="LH" lastIdx="7" clrIdx="3"/>
  <p:cmAuthor id="4" name="ELWAN Adam" initials="EA" lastIdx="1" clrIdx="4">
    <p:extLst/>
  </p:cmAuthor>
  <p:cmAuthor id="5" name="POZA LATORRE Irene" initials="PLI" lastIdx="1" clrIdx="5">
    <p:extLst/>
  </p:cmAuthor>
  <p:cmAuthor id="6" name="HOFFSTADT Laurence" initials="HL" lastIdx="12" clrIdx="6">
    <p:extLst>
      <p:ext uri="{19B8F6BF-5375-455C-9EA6-DF929625EA0E}">
        <p15:presenceInfo xmlns:p15="http://schemas.microsoft.com/office/powerpoint/2012/main" userId="S-1-5-21-2444889250-2882189981-708495972-26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D7EFFA"/>
    <a:srgbClr val="008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104" autoAdjust="0"/>
    <p:restoredTop sz="72202" autoAdjust="0"/>
  </p:normalViewPr>
  <p:slideViewPr>
    <p:cSldViewPr>
      <p:cViewPr varScale="1">
        <p:scale>
          <a:sx n="78" d="100"/>
          <a:sy n="78" d="100"/>
        </p:scale>
        <p:origin x="324" y="96"/>
      </p:cViewPr>
      <p:guideLst>
        <p:guide orient="horz" pos="2160"/>
        <p:guide pos="2880"/>
      </p:guideLst>
    </p:cSldViewPr>
  </p:slideViewPr>
  <p:outlineViewPr>
    <p:cViewPr>
      <p:scale>
        <a:sx n="33" d="100"/>
        <a:sy n="33" d="100"/>
      </p:scale>
      <p:origin x="0" y="-1667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FE941E0F-420E-4005-B289-110FB9C1A985}">
      <dgm:prSet custT="1"/>
      <dgm:spPr>
        <a:solidFill>
          <a:srgbClr val="008BC8"/>
        </a:solidFill>
      </dgm:spPr>
      <dgm:t>
        <a:bodyPr/>
        <a:lstStyle/>
        <a:p>
          <a:pPr rtl="0"/>
          <a:r>
            <a:rPr lang="en-GB" sz="1400" b="1" dirty="0" smtClean="0">
              <a:latin typeface="Verdana" panose="020B0604030504040204" pitchFamily="34" charset="0"/>
              <a:ea typeface="Verdana" panose="020B0604030504040204" pitchFamily="34" charset="0"/>
              <a:cs typeface="Verdana" panose="020B0604030504040204" pitchFamily="34" charset="0"/>
            </a:rPr>
            <a:t>Collect all available information</a:t>
          </a:r>
          <a:endParaRPr lang="en-GB" sz="1400" b="1" dirty="0">
            <a:latin typeface="Verdana" panose="020B0604030504040204" pitchFamily="34" charset="0"/>
            <a:ea typeface="Verdana" panose="020B0604030504040204" pitchFamily="34" charset="0"/>
            <a:cs typeface="Verdana" panose="020B0604030504040204" pitchFamily="34" charset="0"/>
          </a:endParaRPr>
        </a:p>
      </dgm:t>
    </dgm:pt>
    <dgm:pt modelId="{1E33CC59-C98B-47C6-BD40-2BE4C1AD09F9}" type="parTrans" cxnId="{07525F3F-ECE3-40F3-B01F-EE16FE8D8173}">
      <dgm:prSet/>
      <dgm:spPr/>
      <dgm:t>
        <a:bodyPr/>
        <a:lstStyle/>
        <a:p>
          <a:endParaRPr lang="en-GB" sz="3200"/>
        </a:p>
      </dgm:t>
    </dgm:pt>
    <dgm:pt modelId="{1DF11DB7-DE4A-4302-81CD-D85B4393513B}" type="sibTrans" cxnId="{07525F3F-ECE3-40F3-B01F-EE16FE8D8173}">
      <dgm:prSet/>
      <dgm:spPr/>
      <dgm:t>
        <a:bodyPr/>
        <a:lstStyle/>
        <a:p>
          <a:endParaRPr lang="en-GB" sz="3200"/>
        </a:p>
      </dgm:t>
    </dgm:pt>
    <dgm:pt modelId="{2D943747-3746-4494-A0EF-EA5CB02BE6FC}">
      <dgm:prSet custT="1"/>
      <dgm:spPr>
        <a:solidFill>
          <a:srgbClr val="008BC8"/>
        </a:solidFill>
      </dgm:spPr>
      <dgm:t>
        <a:bodyPr/>
        <a:lstStyle/>
        <a:p>
          <a:pPr rtl="0"/>
          <a:r>
            <a:rPr lang="en-GB" sz="1400" b="1" dirty="0" smtClean="0">
              <a:latin typeface="Verdana" panose="020B0604030504040204" pitchFamily="34" charset="0"/>
              <a:ea typeface="Verdana" panose="020B0604030504040204" pitchFamily="34" charset="0"/>
              <a:cs typeface="Verdana" panose="020B0604030504040204" pitchFamily="34" charset="0"/>
            </a:rPr>
            <a:t>Consider information needs</a:t>
          </a:r>
          <a:endParaRPr lang="en-GB" sz="1400" b="1" dirty="0">
            <a:latin typeface="Verdana" panose="020B0604030504040204" pitchFamily="34" charset="0"/>
            <a:ea typeface="Verdana" panose="020B0604030504040204" pitchFamily="34" charset="0"/>
            <a:cs typeface="Verdana" panose="020B0604030504040204" pitchFamily="34" charset="0"/>
          </a:endParaRPr>
        </a:p>
      </dgm:t>
    </dgm:pt>
    <dgm:pt modelId="{2928204D-332D-4DE8-992D-69156AF0A175}" type="parTrans" cxnId="{80E48334-2448-4BC9-B0AC-739380EEE4A2}">
      <dgm:prSet/>
      <dgm:spPr/>
      <dgm:t>
        <a:bodyPr/>
        <a:lstStyle/>
        <a:p>
          <a:endParaRPr lang="en-GB" sz="3200"/>
        </a:p>
      </dgm:t>
    </dgm:pt>
    <dgm:pt modelId="{92A1FB3D-070D-487B-9CC5-1B1F017C4F63}" type="sibTrans" cxnId="{80E48334-2448-4BC9-B0AC-739380EEE4A2}">
      <dgm:prSet/>
      <dgm:spPr/>
      <dgm:t>
        <a:bodyPr/>
        <a:lstStyle/>
        <a:p>
          <a:endParaRPr lang="en-GB" sz="3200"/>
        </a:p>
      </dgm:t>
    </dgm:pt>
    <dgm:pt modelId="{B2D0523F-F5A0-4560-9C2F-DC81EF578341}">
      <dgm:prSet custT="1"/>
      <dgm:spPr>
        <a:solidFill>
          <a:srgbClr val="008BC8"/>
        </a:solidFill>
      </dgm:spPr>
      <dgm:t>
        <a:bodyPr/>
        <a:lstStyle/>
        <a:p>
          <a:pPr rtl="0"/>
          <a:r>
            <a:rPr lang="en-GB" sz="1400" b="1" dirty="0" smtClean="0">
              <a:latin typeface="Verdana" panose="020B0604030504040204" pitchFamily="34" charset="0"/>
              <a:ea typeface="Verdana" panose="020B0604030504040204" pitchFamily="34" charset="0"/>
              <a:cs typeface="Verdana" panose="020B0604030504040204" pitchFamily="34" charset="0"/>
            </a:rPr>
            <a:t>Identify missing information</a:t>
          </a:r>
          <a:endParaRPr lang="en-GB" sz="1400" b="1" dirty="0">
            <a:latin typeface="Verdana" panose="020B0604030504040204" pitchFamily="34" charset="0"/>
            <a:ea typeface="Verdana" panose="020B0604030504040204" pitchFamily="34" charset="0"/>
            <a:cs typeface="Verdana" panose="020B0604030504040204" pitchFamily="34" charset="0"/>
          </a:endParaRPr>
        </a:p>
      </dgm:t>
    </dgm:pt>
    <dgm:pt modelId="{0B7DC7AE-1B8C-4B9E-AF41-E1398CE079A5}" type="parTrans" cxnId="{2F6B35E6-3621-448D-A3FF-89DF0AE8FB69}">
      <dgm:prSet/>
      <dgm:spPr/>
      <dgm:t>
        <a:bodyPr/>
        <a:lstStyle/>
        <a:p>
          <a:endParaRPr lang="en-GB" sz="3200"/>
        </a:p>
      </dgm:t>
    </dgm:pt>
    <dgm:pt modelId="{808718EE-2413-47E2-AA1C-438F6507379D}" type="sibTrans" cxnId="{2F6B35E6-3621-448D-A3FF-89DF0AE8FB69}">
      <dgm:prSet/>
      <dgm:spPr/>
      <dgm:t>
        <a:bodyPr/>
        <a:lstStyle/>
        <a:p>
          <a:endParaRPr lang="en-GB" sz="3200"/>
        </a:p>
      </dgm:t>
    </dgm:pt>
    <dgm:pt modelId="{BE96009B-84EA-4AED-B9F9-74E6999B28FE}">
      <dgm:prSet custT="1"/>
      <dgm:spPr>
        <a:solidFill>
          <a:srgbClr val="008BC8"/>
        </a:solidFill>
      </dgm:spPr>
      <dgm:t>
        <a:bodyPr/>
        <a:lstStyle/>
        <a:p>
          <a:pPr rtl="0"/>
          <a:r>
            <a:rPr lang="en-GB" sz="1400" b="1" dirty="0" smtClean="0">
              <a:latin typeface="Verdana" panose="020B0604030504040204" pitchFamily="34" charset="0"/>
              <a:ea typeface="Verdana" panose="020B0604030504040204" pitchFamily="34" charset="0"/>
              <a:cs typeface="Verdana" panose="020B0604030504040204" pitchFamily="34" charset="0"/>
            </a:rPr>
            <a:t>Generate new information</a:t>
          </a:r>
          <a:endParaRPr lang="en-GB" sz="1400" b="1" dirty="0">
            <a:latin typeface="Verdana" panose="020B0604030504040204" pitchFamily="34" charset="0"/>
            <a:ea typeface="Verdana" panose="020B0604030504040204" pitchFamily="34" charset="0"/>
            <a:cs typeface="Verdana" panose="020B0604030504040204" pitchFamily="34" charset="0"/>
          </a:endParaRPr>
        </a:p>
      </dgm:t>
    </dgm:pt>
    <dgm:pt modelId="{EC932BEF-36A1-4078-B31F-F72AC10A4FDC}" type="parTrans" cxnId="{8DBE8474-8C3D-452C-8924-60517D35DE41}">
      <dgm:prSet/>
      <dgm:spPr/>
      <dgm:t>
        <a:bodyPr/>
        <a:lstStyle/>
        <a:p>
          <a:endParaRPr lang="en-GB" sz="3200"/>
        </a:p>
      </dgm:t>
    </dgm:pt>
    <dgm:pt modelId="{673030CD-A27C-4132-90DC-54B7C58C802D}" type="sibTrans" cxnId="{8DBE8474-8C3D-452C-8924-60517D35DE41}">
      <dgm:prSet/>
      <dgm:spPr/>
      <dgm:t>
        <a:bodyPr/>
        <a:lstStyle/>
        <a:p>
          <a:endParaRPr lang="en-GB" sz="3200"/>
        </a:p>
      </dgm:t>
    </dgm:pt>
    <dgm:pt modelId="{DE984226-2EC7-4F70-88AF-CA9704757F77}">
      <dgm:prSet custT="1"/>
      <dgm:spPr/>
      <dgm:t>
        <a:bodyPr/>
        <a:lstStyle/>
        <a:p>
          <a:r>
            <a:rPr lang="en-GB" sz="1300" dirty="0" smtClean="0">
              <a:latin typeface="Verdana" panose="020B0604030504040204" pitchFamily="34" charset="0"/>
              <a:ea typeface="Verdana" panose="020B0604030504040204" pitchFamily="34" charset="0"/>
              <a:cs typeface="Verdana" panose="020B0604030504040204" pitchFamily="34" charset="0"/>
            </a:rPr>
            <a:t>External scientific sources (literature + handbooks)</a:t>
          </a:r>
          <a:endParaRPr lang="en-GB" sz="1300" dirty="0">
            <a:latin typeface="Verdana" panose="020B0604030504040204" pitchFamily="34" charset="0"/>
            <a:ea typeface="Verdana" panose="020B0604030504040204" pitchFamily="34" charset="0"/>
            <a:cs typeface="Verdana" panose="020B0604030504040204" pitchFamily="34" charset="0"/>
          </a:endParaRPr>
        </a:p>
      </dgm:t>
    </dgm:pt>
    <dgm:pt modelId="{CA8A6D92-1454-4AA1-82FB-BAF09689B010}" type="parTrans" cxnId="{D48F90B0-C187-419F-918B-F515573E519E}">
      <dgm:prSet/>
      <dgm:spPr/>
      <dgm:t>
        <a:bodyPr/>
        <a:lstStyle/>
        <a:p>
          <a:endParaRPr lang="en-GB" sz="3200"/>
        </a:p>
      </dgm:t>
    </dgm:pt>
    <dgm:pt modelId="{EF5041A3-172D-47F1-A535-36127EDDA958}" type="sibTrans" cxnId="{D48F90B0-C187-419F-918B-F515573E519E}">
      <dgm:prSet/>
      <dgm:spPr/>
      <dgm:t>
        <a:bodyPr/>
        <a:lstStyle/>
        <a:p>
          <a:endParaRPr lang="en-GB" sz="3200"/>
        </a:p>
      </dgm:t>
    </dgm:pt>
    <dgm:pt modelId="{538DEB54-D30F-48D1-9A8E-93F52517B604}">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Your own tonnage band</a:t>
          </a:r>
        </a:p>
      </dgm:t>
    </dgm:pt>
    <dgm:pt modelId="{32581EBA-3719-4B10-BAE8-F9A8D85595CC}" type="parTrans" cxnId="{82F477ED-C26F-44D0-958B-E4AE2F428206}">
      <dgm:prSet/>
      <dgm:spPr/>
      <dgm:t>
        <a:bodyPr/>
        <a:lstStyle/>
        <a:p>
          <a:endParaRPr lang="en-GB" sz="3200"/>
        </a:p>
      </dgm:t>
    </dgm:pt>
    <dgm:pt modelId="{967DE963-2639-4DF5-9EA9-525D89C73A0E}" type="sibTrans" cxnId="{82F477ED-C26F-44D0-958B-E4AE2F428206}">
      <dgm:prSet/>
      <dgm:spPr/>
      <dgm:t>
        <a:bodyPr/>
        <a:lstStyle/>
        <a:p>
          <a:endParaRPr lang="en-GB" sz="3200"/>
        </a:p>
      </dgm:t>
    </dgm:pt>
    <dgm:pt modelId="{B503786A-C96A-44C1-81CD-90EB12F68A52}">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Animal tests ‘as last resort’</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26820061-B137-41B6-8F1B-E34BC6EAA382}" type="parTrans" cxnId="{47C1F9C1-9339-4BE9-AAB7-DF3AFB50E14E}">
      <dgm:prSet/>
      <dgm:spPr/>
      <dgm:t>
        <a:bodyPr/>
        <a:lstStyle/>
        <a:p>
          <a:endParaRPr lang="en-GB" sz="3200"/>
        </a:p>
      </dgm:t>
    </dgm:pt>
    <dgm:pt modelId="{06AD4CEA-A02D-4BD4-B2B3-CB7EE14E0027}" type="sibTrans" cxnId="{47C1F9C1-9339-4BE9-AAB7-DF3AFB50E14E}">
      <dgm:prSet/>
      <dgm:spPr/>
      <dgm:t>
        <a:bodyPr/>
        <a:lstStyle/>
        <a:p>
          <a:endParaRPr lang="en-GB" sz="3200"/>
        </a:p>
      </dgm:t>
    </dgm:pt>
    <dgm:pt modelId="{8C871FAD-806E-4831-BC94-DCA2B9F26FE9}">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Existing reports</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FAE49CD1-DE1E-4A50-8FC1-F3A4C59FDE14}" type="parTrans" cxnId="{FAF745AF-6917-498B-B883-3477C059DA1A}">
      <dgm:prSet/>
      <dgm:spPr/>
      <dgm:t>
        <a:bodyPr/>
        <a:lstStyle/>
        <a:p>
          <a:endParaRPr lang="en-GB" sz="3200"/>
        </a:p>
      </dgm:t>
    </dgm:pt>
    <dgm:pt modelId="{AB954818-14E5-4869-9C73-EBABD3D636F0}" type="sibTrans" cxnId="{FAF745AF-6917-498B-B883-3477C059DA1A}">
      <dgm:prSet/>
      <dgm:spPr/>
      <dgm:t>
        <a:bodyPr/>
        <a:lstStyle/>
        <a:p>
          <a:endParaRPr lang="en-GB" sz="3200"/>
        </a:p>
      </dgm:t>
    </dgm:pt>
    <dgm:pt modelId="{C0BB1446-BF4B-406C-AD2A-FE6E9ABC197B}">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Data from similar substances (read-across)</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0F565C66-7E9A-43A8-9B77-E40A6D1B21C7}" type="parTrans" cxnId="{447A1AF9-FDA3-4A0B-B416-E5EABEC833FF}">
      <dgm:prSet/>
      <dgm:spPr/>
      <dgm:t>
        <a:bodyPr/>
        <a:lstStyle/>
        <a:p>
          <a:endParaRPr lang="en-GB" sz="3200"/>
        </a:p>
      </dgm:t>
    </dgm:pt>
    <dgm:pt modelId="{C658E703-E820-4331-A149-74E44AB4C245}" type="sibTrans" cxnId="{447A1AF9-FDA3-4A0B-B416-E5EABEC833FF}">
      <dgm:prSet/>
      <dgm:spPr/>
      <dgm:t>
        <a:bodyPr/>
        <a:lstStyle/>
        <a:p>
          <a:endParaRPr lang="en-GB" sz="3200"/>
        </a:p>
      </dgm:t>
    </dgm:pt>
    <dgm:pt modelId="{83D257A3-7244-46C4-9BC2-FA7F65CEF171}">
      <dgm:prSet custT="1"/>
      <dgm:spPr>
        <a:solidFill>
          <a:schemeClr val="accent6">
            <a:lumMod val="40000"/>
            <a:lumOff val="60000"/>
            <a:alpha val="90000"/>
          </a:schemeClr>
        </a:solidFill>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‘Adaptations’ scientifically justified</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E8A77C39-31C9-487D-A569-42D925758792}" type="parTrans" cxnId="{5F7F6837-F1EB-42EB-B63B-A2C3FB4948E0}">
      <dgm:prSet/>
      <dgm:spPr/>
      <dgm:t>
        <a:bodyPr/>
        <a:lstStyle/>
        <a:p>
          <a:endParaRPr lang="en-GB" sz="3200"/>
        </a:p>
      </dgm:t>
    </dgm:pt>
    <dgm:pt modelId="{1B5F66C5-4D02-4CAF-9B5A-468749F39CED}" type="sibTrans" cxnId="{5F7F6837-F1EB-42EB-B63B-A2C3FB4948E0}">
      <dgm:prSet/>
      <dgm:spPr/>
      <dgm:t>
        <a:bodyPr/>
        <a:lstStyle/>
        <a:p>
          <a:endParaRPr lang="en-GB" sz="3200"/>
        </a:p>
      </dgm:t>
    </dgm:pt>
    <dgm:pt modelId="{A5A56DBB-B9A6-46C4-949C-4655B6F2ABFC}">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Highest tonnage band (in SIEF) - to be covered in the joint part</a:t>
          </a:r>
        </a:p>
      </dgm:t>
    </dgm:pt>
    <dgm:pt modelId="{F1A4BF27-D14F-43F1-8AD7-B6FFCDA39599}" type="parTrans" cxnId="{7203D73B-FC49-4E06-B22B-17E4089CED5C}">
      <dgm:prSet/>
      <dgm:spPr/>
      <dgm:t>
        <a:bodyPr/>
        <a:lstStyle/>
        <a:p>
          <a:endParaRPr lang="en-GB"/>
        </a:p>
      </dgm:t>
    </dgm:pt>
    <dgm:pt modelId="{1EC8D981-1D12-4F91-B607-3AE26055DC1D}" type="sibTrans" cxnId="{7203D73B-FC49-4E06-B22B-17E4089CED5C}">
      <dgm:prSet/>
      <dgm:spPr/>
      <dgm:t>
        <a:bodyPr/>
        <a:lstStyle/>
        <a:p>
          <a:endParaRPr lang="en-GB"/>
        </a:p>
      </dgm:t>
    </dgm:pt>
    <dgm:pt modelId="{530516F0-8840-4A58-A937-C972AFAED8FB}">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Data of sufficient quality</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7AC3373A-DFD4-4AF3-A00F-D72490409661}" type="parTrans" cxnId="{C3FD3F5A-3B4E-4B3E-A9F5-1A6264B720D3}">
      <dgm:prSet/>
      <dgm:spPr/>
      <dgm:t>
        <a:bodyPr/>
        <a:lstStyle/>
        <a:p>
          <a:endParaRPr lang="en-GB"/>
        </a:p>
      </dgm:t>
    </dgm:pt>
    <dgm:pt modelId="{E741FB25-A52E-422F-A4DC-C780651F9113}" type="sibTrans" cxnId="{C3FD3F5A-3B4E-4B3E-A9F5-1A6264B720D3}">
      <dgm:prSet/>
      <dgm:spPr/>
      <dgm:t>
        <a:bodyPr/>
        <a:lstStyle/>
        <a:p>
          <a:endParaRPr lang="en-GB"/>
        </a:p>
      </dgm:t>
    </dgm:pt>
    <dgm:pt modelId="{F8A5F2FF-45C2-4EF3-BEB2-AAC879A364B0}">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Data in your company </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0D980F13-CB0A-4728-8E26-28E5B433E3CE}" type="parTrans" cxnId="{D07B7D9E-EB3C-4AEB-97A8-23F7E10AD803}">
      <dgm:prSet/>
      <dgm:spPr/>
      <dgm:t>
        <a:bodyPr/>
        <a:lstStyle/>
        <a:p>
          <a:endParaRPr lang="en-GB"/>
        </a:p>
      </dgm:t>
    </dgm:pt>
    <dgm:pt modelId="{AA4236E9-8C41-4538-B428-A25C6CC4FEBA}" type="sibTrans" cxnId="{D07B7D9E-EB3C-4AEB-97A8-23F7E10AD803}">
      <dgm:prSet/>
      <dgm:spPr/>
      <dgm:t>
        <a:bodyPr/>
        <a:lstStyle/>
        <a:p>
          <a:endParaRPr lang="en-GB"/>
        </a:p>
      </dgm:t>
    </dgm:pt>
    <dgm:pt modelId="{5A64BF9F-6548-4059-B610-BEDCC15389F0}">
      <dgm:prSet custT="1"/>
      <dgm:spPr/>
      <dgm:t>
        <a:bodyPr/>
        <a:lstStyle/>
        <a:p>
          <a:r>
            <a:rPr lang="en-GB" sz="1400" dirty="0" smtClean="0">
              <a:latin typeface="Verdana" panose="020B0604030504040204" pitchFamily="34" charset="0"/>
              <a:ea typeface="Verdana" panose="020B0604030504040204" pitchFamily="34" charset="0"/>
              <a:cs typeface="Verdana" panose="020B0604030504040204" pitchFamily="34" charset="0"/>
            </a:rPr>
            <a:t>Data sharing within the SIEF</a:t>
          </a:r>
          <a:endParaRPr lang="en-GB" sz="1400" dirty="0">
            <a:latin typeface="Verdana" panose="020B0604030504040204" pitchFamily="34" charset="0"/>
            <a:ea typeface="Verdana" panose="020B0604030504040204" pitchFamily="34" charset="0"/>
            <a:cs typeface="Verdana" panose="020B0604030504040204" pitchFamily="34" charset="0"/>
          </a:endParaRPr>
        </a:p>
      </dgm:t>
    </dgm:pt>
    <dgm:pt modelId="{A9741A3E-4DB6-4DA5-A361-95FA8AA5B2BB}" type="parTrans" cxnId="{00165269-C68E-4448-B258-F00E746F6DE2}">
      <dgm:prSet/>
      <dgm:spPr/>
      <dgm:t>
        <a:bodyPr/>
        <a:lstStyle/>
        <a:p>
          <a:endParaRPr lang="en-GB"/>
        </a:p>
      </dgm:t>
    </dgm:pt>
    <dgm:pt modelId="{E58F6FC3-D1A6-4596-90F3-6A0A3C60DF68}" type="sibTrans" cxnId="{00165269-C68E-4448-B258-F00E746F6DE2}">
      <dgm:prSet/>
      <dgm:spPr/>
      <dgm:t>
        <a:bodyPr/>
        <a:lstStyle/>
        <a:p>
          <a:endParaRPr lang="en-GB"/>
        </a:p>
      </dgm:t>
    </dgm:pt>
    <dgm:pt modelId="{E2421874-007E-4BDA-9DA8-CFB28C4F9430}" type="pres">
      <dgm:prSet presAssocID="{338E22CB-6183-41EB-85B4-9EAC46B03F76}" presName="diagram" presStyleCnt="0">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presStyleCnt="0"/>
      <dgm:spPr/>
    </dgm:pt>
    <dgm:pt modelId="{5CF10A04-CC5F-4C78-9463-C9D4B72F4043}" type="pres">
      <dgm:prSet presAssocID="{FE941E0F-420E-4005-B289-110FB9C1A985}" presName="rootComposite" presStyleCnt="0"/>
      <dgm:spPr/>
    </dgm:pt>
    <dgm:pt modelId="{A15EDBF6-FE02-4C9C-A0C7-7D767CBBA66D}" type="pres">
      <dgm:prSet presAssocID="{FE941E0F-420E-4005-B289-110FB9C1A985}" presName="rootText" presStyleLbl="node1" presStyleIdx="0" presStyleCnt="4"/>
      <dgm:spPr/>
      <dgm:t>
        <a:bodyPr/>
        <a:lstStyle/>
        <a:p>
          <a:endParaRPr lang="en-GB"/>
        </a:p>
      </dgm:t>
    </dgm:pt>
    <dgm:pt modelId="{F0CBF1C1-2135-4EDE-9DCC-B144B5FC5616}" type="pres">
      <dgm:prSet presAssocID="{FE941E0F-420E-4005-B289-110FB9C1A985}" presName="rootConnector" presStyleLbl="node1" presStyleIdx="0" presStyleCnt="4"/>
      <dgm:spPr/>
      <dgm:t>
        <a:bodyPr/>
        <a:lstStyle/>
        <a:p>
          <a:endParaRPr lang="en-GB"/>
        </a:p>
      </dgm:t>
    </dgm:pt>
    <dgm:pt modelId="{4E63C0C7-2F36-4EDF-9ECA-47C3259434E1}" type="pres">
      <dgm:prSet presAssocID="{FE941E0F-420E-4005-B289-110FB9C1A985}" presName="childShape" presStyleCnt="0"/>
      <dgm:spPr/>
    </dgm:pt>
    <dgm:pt modelId="{2F8C9534-749A-4DF2-AE5A-D48F17B6E856}" type="pres">
      <dgm:prSet presAssocID="{0D980F13-CB0A-4728-8E26-28E5B433E3CE}" presName="Name13" presStyleLbl="parChTrans1D2" presStyleIdx="0" presStyleCnt="10"/>
      <dgm:spPr/>
      <dgm:t>
        <a:bodyPr/>
        <a:lstStyle/>
        <a:p>
          <a:endParaRPr lang="en-GB"/>
        </a:p>
      </dgm:t>
    </dgm:pt>
    <dgm:pt modelId="{634ADB22-9B44-42FB-BBE1-CED1483FCDD5}" type="pres">
      <dgm:prSet presAssocID="{F8A5F2FF-45C2-4EF3-BEB2-AAC879A364B0}" presName="childText" presStyleLbl="bgAcc1" presStyleIdx="0" presStyleCnt="10">
        <dgm:presLayoutVars>
          <dgm:bulletEnabled val="1"/>
        </dgm:presLayoutVars>
      </dgm:prSet>
      <dgm:spPr/>
      <dgm:t>
        <a:bodyPr/>
        <a:lstStyle/>
        <a:p>
          <a:endParaRPr lang="en-GB"/>
        </a:p>
      </dgm:t>
    </dgm:pt>
    <dgm:pt modelId="{53269413-F9EE-486A-B309-2795CDA128AB}" type="pres">
      <dgm:prSet presAssocID="{CA8A6D92-1454-4AA1-82FB-BAF09689B010}" presName="Name13" presStyleLbl="parChTrans1D2" presStyleIdx="1" presStyleCnt="10"/>
      <dgm:spPr/>
      <dgm:t>
        <a:bodyPr/>
        <a:lstStyle/>
        <a:p>
          <a:endParaRPr lang="en-GB"/>
        </a:p>
      </dgm:t>
    </dgm:pt>
    <dgm:pt modelId="{B7B05FCF-A648-4DC3-8B1E-9B9AE44A737C}" type="pres">
      <dgm:prSet presAssocID="{DE984226-2EC7-4F70-88AF-CA9704757F77}" presName="childText" presStyleLbl="bgAcc1" presStyleIdx="1" presStyleCnt="10" custScaleX="109332">
        <dgm:presLayoutVars>
          <dgm:bulletEnabled val="1"/>
        </dgm:presLayoutVars>
      </dgm:prSet>
      <dgm:spPr/>
      <dgm:t>
        <a:bodyPr/>
        <a:lstStyle/>
        <a:p>
          <a:endParaRPr lang="en-GB"/>
        </a:p>
      </dgm:t>
    </dgm:pt>
    <dgm:pt modelId="{5F34E415-27FB-4A7C-81E2-5457C9CEA0C5}" type="pres">
      <dgm:prSet presAssocID="{FAE49CD1-DE1E-4A50-8FC1-F3A4C59FDE14}" presName="Name13" presStyleLbl="parChTrans1D2" presStyleIdx="2" presStyleCnt="10"/>
      <dgm:spPr/>
      <dgm:t>
        <a:bodyPr/>
        <a:lstStyle/>
        <a:p>
          <a:endParaRPr lang="en-GB"/>
        </a:p>
      </dgm:t>
    </dgm:pt>
    <dgm:pt modelId="{AB7BA3DF-80BD-48AE-B20E-3D9EF6BFBAD9}" type="pres">
      <dgm:prSet presAssocID="{8C871FAD-806E-4831-BC94-DCA2B9F26FE9}" presName="childText" presStyleLbl="bgAcc1" presStyleIdx="2" presStyleCnt="10">
        <dgm:presLayoutVars>
          <dgm:bulletEnabled val="1"/>
        </dgm:presLayoutVars>
      </dgm:prSet>
      <dgm:spPr/>
      <dgm:t>
        <a:bodyPr/>
        <a:lstStyle/>
        <a:p>
          <a:endParaRPr lang="en-GB"/>
        </a:p>
      </dgm:t>
    </dgm:pt>
    <dgm:pt modelId="{F5B2E41B-4297-4AA6-B4DF-7F5F1F3627ED}" type="pres">
      <dgm:prSet presAssocID="{2D943747-3746-4494-A0EF-EA5CB02BE6FC}" presName="root" presStyleCnt="0"/>
      <dgm:spPr/>
    </dgm:pt>
    <dgm:pt modelId="{669434E8-4538-48A3-909B-0E7003100ABD}" type="pres">
      <dgm:prSet presAssocID="{2D943747-3746-4494-A0EF-EA5CB02BE6FC}" presName="rootComposite" presStyleCnt="0"/>
      <dgm:spPr/>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presStyleCnt="0"/>
      <dgm:spPr/>
    </dgm:pt>
    <dgm:pt modelId="{01FBCF82-D3D4-410B-AD0C-8809C5D2DB35}" type="pres">
      <dgm:prSet presAssocID="{32581EBA-3719-4B10-BAE8-F9A8D85595CC}" presName="Name13" presStyleLbl="parChTrans1D2" presStyleIdx="3" presStyleCnt="10"/>
      <dgm:spPr/>
      <dgm:t>
        <a:bodyPr/>
        <a:lstStyle/>
        <a:p>
          <a:endParaRPr lang="en-GB"/>
        </a:p>
      </dgm:t>
    </dgm:pt>
    <dgm:pt modelId="{C8DA6307-BD7B-4910-9C46-28A3F13AE746}" type="pres">
      <dgm:prSet presAssocID="{538DEB54-D30F-48D1-9A8E-93F52517B604}" presName="childText" presStyleLbl="bgAcc1" presStyleIdx="3" presStyleCnt="10">
        <dgm:presLayoutVars>
          <dgm:bulletEnabled val="1"/>
        </dgm:presLayoutVars>
      </dgm:prSet>
      <dgm:spPr/>
      <dgm:t>
        <a:bodyPr/>
        <a:lstStyle/>
        <a:p>
          <a:endParaRPr lang="en-GB"/>
        </a:p>
      </dgm:t>
    </dgm:pt>
    <dgm:pt modelId="{A1D33120-CC2A-4F57-8441-27771D345548}" type="pres">
      <dgm:prSet presAssocID="{F1A4BF27-D14F-43F1-8AD7-B6FFCDA39599}" presName="Name13" presStyleLbl="parChTrans1D2" presStyleIdx="4" presStyleCnt="10"/>
      <dgm:spPr/>
      <dgm:t>
        <a:bodyPr/>
        <a:lstStyle/>
        <a:p>
          <a:endParaRPr lang="en-GB"/>
        </a:p>
      </dgm:t>
    </dgm:pt>
    <dgm:pt modelId="{18512463-26A6-47AF-92E6-EF85674082FE}" type="pres">
      <dgm:prSet presAssocID="{A5A56DBB-B9A6-46C4-949C-4655B6F2ABFC}" presName="childText" presStyleLbl="bgAcc1" presStyleIdx="4" presStyleCnt="10" custScaleY="172991">
        <dgm:presLayoutVars>
          <dgm:bulletEnabled val="1"/>
        </dgm:presLayoutVars>
      </dgm:prSet>
      <dgm:spPr/>
      <dgm:t>
        <a:bodyPr/>
        <a:lstStyle/>
        <a:p>
          <a:endParaRPr lang="en-GB"/>
        </a:p>
      </dgm:t>
    </dgm:pt>
    <dgm:pt modelId="{5256A14C-B4D9-4008-9487-09688FE6850D}" type="pres">
      <dgm:prSet presAssocID="{B2D0523F-F5A0-4560-9C2F-DC81EF578341}" presName="root" presStyleCnt="0"/>
      <dgm:spPr/>
    </dgm:pt>
    <dgm:pt modelId="{F6C66FAD-26FF-48F2-B9C0-00444B334559}" type="pres">
      <dgm:prSet presAssocID="{B2D0523F-F5A0-4560-9C2F-DC81EF578341}" presName="rootComposite" presStyleCnt="0"/>
      <dgm:spPr/>
    </dgm:pt>
    <dgm:pt modelId="{BF08C423-0B8E-4363-AA36-B7DCB0C0F10A}" type="pres">
      <dgm:prSet presAssocID="{B2D0523F-F5A0-4560-9C2F-DC81EF578341}" presName="rootText" presStyleLbl="node1" presStyleIdx="2" presStyleCnt="4"/>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presStyleCnt="0"/>
      <dgm:spPr/>
    </dgm:pt>
    <dgm:pt modelId="{59407B1F-0ABE-4621-ADDC-6F7E6956143B}" type="pres">
      <dgm:prSet presAssocID="{A9741A3E-4DB6-4DA5-A361-95FA8AA5B2BB}" presName="Name13" presStyleLbl="parChTrans1D2" presStyleIdx="5" presStyleCnt="10"/>
      <dgm:spPr/>
      <dgm:t>
        <a:bodyPr/>
        <a:lstStyle/>
        <a:p>
          <a:endParaRPr lang="en-GB"/>
        </a:p>
      </dgm:t>
    </dgm:pt>
    <dgm:pt modelId="{035831F8-DF5D-4EBB-911C-6B29987A80C1}" type="pres">
      <dgm:prSet presAssocID="{5A64BF9F-6548-4059-B610-BEDCC15389F0}" presName="childText" presStyleLbl="bgAcc1" presStyleIdx="5" presStyleCnt="10">
        <dgm:presLayoutVars>
          <dgm:bulletEnabled val="1"/>
        </dgm:presLayoutVars>
      </dgm:prSet>
      <dgm:spPr/>
      <dgm:t>
        <a:bodyPr/>
        <a:lstStyle/>
        <a:p>
          <a:endParaRPr lang="en-GB"/>
        </a:p>
      </dgm:t>
    </dgm:pt>
    <dgm:pt modelId="{B85D5417-B9D9-4859-A6DA-F9112D092BCA}" type="pres">
      <dgm:prSet presAssocID="{7AC3373A-DFD4-4AF3-A00F-D72490409661}" presName="Name13" presStyleLbl="parChTrans1D2" presStyleIdx="6" presStyleCnt="10"/>
      <dgm:spPr/>
      <dgm:t>
        <a:bodyPr/>
        <a:lstStyle/>
        <a:p>
          <a:endParaRPr lang="en-GB"/>
        </a:p>
      </dgm:t>
    </dgm:pt>
    <dgm:pt modelId="{0AD7A803-681E-4991-85A8-4B93F2F2A6AA}" type="pres">
      <dgm:prSet presAssocID="{530516F0-8840-4A58-A937-C972AFAED8FB}" presName="childText" presStyleLbl="bgAcc1" presStyleIdx="6" presStyleCnt="10">
        <dgm:presLayoutVars>
          <dgm:bulletEnabled val="1"/>
        </dgm:presLayoutVars>
      </dgm:prSet>
      <dgm:spPr/>
      <dgm:t>
        <a:bodyPr/>
        <a:lstStyle/>
        <a:p>
          <a:endParaRPr lang="en-GB"/>
        </a:p>
      </dgm:t>
    </dgm:pt>
    <dgm:pt modelId="{0632E95A-8914-49FE-974C-2CBD716E9498}" type="pres">
      <dgm:prSet presAssocID="{0F565C66-7E9A-43A8-9B77-E40A6D1B21C7}" presName="Name13" presStyleLbl="parChTrans1D2" presStyleIdx="7" presStyleCnt="10"/>
      <dgm:spPr/>
      <dgm:t>
        <a:bodyPr/>
        <a:lstStyle/>
        <a:p>
          <a:endParaRPr lang="en-GB"/>
        </a:p>
      </dgm:t>
    </dgm:pt>
    <dgm:pt modelId="{9DE26D10-8FB1-4668-973B-104FF14F66F5}" type="pres">
      <dgm:prSet presAssocID="{C0BB1446-BF4B-406C-AD2A-FE6E9ABC197B}" presName="childText" presStyleLbl="bgAcc1" presStyleIdx="7" presStyleCnt="10">
        <dgm:presLayoutVars>
          <dgm:bulletEnabled val="1"/>
        </dgm:presLayoutVars>
      </dgm:prSet>
      <dgm:spPr/>
      <dgm:t>
        <a:bodyPr/>
        <a:lstStyle/>
        <a:p>
          <a:endParaRPr lang="en-GB"/>
        </a:p>
      </dgm:t>
    </dgm:pt>
    <dgm:pt modelId="{A8B8A5BC-6A36-4F95-AF16-F079073F613E}" type="pres">
      <dgm:prSet presAssocID="{BE96009B-84EA-4AED-B9F9-74E6999B28FE}" presName="root" presStyleCnt="0"/>
      <dgm:spPr/>
    </dgm:pt>
    <dgm:pt modelId="{D8E1B5D4-0D08-4725-ADE6-6720FF3D6386}" type="pres">
      <dgm:prSet presAssocID="{BE96009B-84EA-4AED-B9F9-74E6999B28FE}" presName="rootComposite" presStyleCnt="0"/>
      <dgm:spPr/>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presStyleCnt="0"/>
      <dgm:spPr/>
    </dgm:pt>
    <dgm:pt modelId="{833EDD7E-D6E8-4C51-A42C-57194D0FF62D}" type="pres">
      <dgm:prSet presAssocID="{26820061-B137-41B6-8F1B-E34BC6EAA382}" presName="Name13" presStyleLbl="parChTrans1D2" presStyleIdx="8" presStyleCnt="10"/>
      <dgm:spPr/>
      <dgm:t>
        <a:bodyPr/>
        <a:lstStyle/>
        <a:p>
          <a:endParaRPr lang="en-GB"/>
        </a:p>
      </dgm:t>
    </dgm:pt>
    <dgm:pt modelId="{83EC3F1D-4A9B-496F-BCDF-7370CE5073FB}" type="pres">
      <dgm:prSet presAssocID="{B503786A-C96A-44C1-81CD-90EB12F68A52}" presName="childText" presStyleLbl="bgAcc1" presStyleIdx="8" presStyleCnt="10">
        <dgm:presLayoutVars>
          <dgm:bulletEnabled val="1"/>
        </dgm:presLayoutVars>
      </dgm:prSet>
      <dgm:spPr/>
      <dgm:t>
        <a:bodyPr/>
        <a:lstStyle/>
        <a:p>
          <a:endParaRPr lang="en-GB"/>
        </a:p>
      </dgm:t>
    </dgm:pt>
    <dgm:pt modelId="{2C89CAEE-F6E7-477E-B9AC-2406D241AA23}" type="pres">
      <dgm:prSet presAssocID="{E8A77C39-31C9-487D-A569-42D925758792}" presName="Name13" presStyleLbl="parChTrans1D2" presStyleIdx="9" presStyleCnt="10"/>
      <dgm:spPr/>
      <dgm:t>
        <a:bodyPr/>
        <a:lstStyle/>
        <a:p>
          <a:endParaRPr lang="en-GB"/>
        </a:p>
      </dgm:t>
    </dgm:pt>
    <dgm:pt modelId="{67C1CE69-F445-47D2-B34A-AB9FD8702893}" type="pres">
      <dgm:prSet presAssocID="{83D257A3-7244-46C4-9BC2-FA7F65CEF171}" presName="childText" presStyleLbl="bgAcc1" presStyleIdx="9" presStyleCnt="10">
        <dgm:presLayoutVars>
          <dgm:bulletEnabled val="1"/>
        </dgm:presLayoutVars>
      </dgm:prSet>
      <dgm:spPr/>
      <dgm:t>
        <a:bodyPr/>
        <a:lstStyle/>
        <a:p>
          <a:endParaRPr lang="en-GB"/>
        </a:p>
      </dgm:t>
    </dgm:pt>
  </dgm:ptLst>
  <dgm:cxnLst>
    <dgm:cxn modelId="{1ADF9609-083B-4D0F-9C27-2725ED004907}" type="presOf" srcId="{CA8A6D92-1454-4AA1-82FB-BAF09689B010}" destId="{53269413-F9EE-486A-B309-2795CDA128AB}" srcOrd="0" destOrd="0" presId="urn:microsoft.com/office/officeart/2005/8/layout/hierarchy3"/>
    <dgm:cxn modelId="{77ECE179-C1BC-48E6-AD32-24DB6D1EBA38}" type="presOf" srcId="{530516F0-8840-4A58-A937-C972AFAED8FB}" destId="{0AD7A803-681E-4991-85A8-4B93F2F2A6AA}" srcOrd="0" destOrd="0" presId="urn:microsoft.com/office/officeart/2005/8/layout/hierarchy3"/>
    <dgm:cxn modelId="{5F7F6837-F1EB-42EB-B63B-A2C3FB4948E0}" srcId="{BE96009B-84EA-4AED-B9F9-74E6999B28FE}" destId="{83D257A3-7244-46C4-9BC2-FA7F65CEF171}" srcOrd="1" destOrd="0" parTransId="{E8A77C39-31C9-487D-A569-42D925758792}" sibTransId="{1B5F66C5-4D02-4CAF-9B5A-468749F39CED}"/>
    <dgm:cxn modelId="{5816CAD2-8F56-4F3E-BF19-B30CA32D3C4D}" type="presOf" srcId="{83D257A3-7244-46C4-9BC2-FA7F65CEF171}" destId="{67C1CE69-F445-47D2-B34A-AB9FD8702893}" srcOrd="0" destOrd="0" presId="urn:microsoft.com/office/officeart/2005/8/layout/hierarchy3"/>
    <dgm:cxn modelId="{CE47AF19-7EB7-4A8F-B6BC-E145DA103F68}" type="presOf" srcId="{338E22CB-6183-41EB-85B4-9EAC46B03F76}" destId="{E2421874-007E-4BDA-9DA8-CFB28C4F9430}" srcOrd="0" destOrd="0" presId="urn:microsoft.com/office/officeart/2005/8/layout/hierarchy3"/>
    <dgm:cxn modelId="{34C65655-8E04-40C8-A48C-8F0C14CAE506}" type="presOf" srcId="{0F565C66-7E9A-43A8-9B77-E40A6D1B21C7}" destId="{0632E95A-8914-49FE-974C-2CBD716E9498}" srcOrd="0" destOrd="0" presId="urn:microsoft.com/office/officeart/2005/8/layout/hierarchy3"/>
    <dgm:cxn modelId="{2A59195A-11B9-4D5F-847B-D31708AA0223}" type="presOf" srcId="{F8A5F2FF-45C2-4EF3-BEB2-AAC879A364B0}" destId="{634ADB22-9B44-42FB-BBE1-CED1483FCDD5}" srcOrd="0" destOrd="0" presId="urn:microsoft.com/office/officeart/2005/8/layout/hierarchy3"/>
    <dgm:cxn modelId="{69D7F73F-CF68-4A0D-B366-4325AD968E12}" type="presOf" srcId="{DE984226-2EC7-4F70-88AF-CA9704757F77}" destId="{B7B05FCF-A648-4DC3-8B1E-9B9AE44A737C}" srcOrd="0" destOrd="0" presId="urn:microsoft.com/office/officeart/2005/8/layout/hierarchy3"/>
    <dgm:cxn modelId="{C6BD78C5-E18E-439C-9F51-66C4AE07197F}" type="presOf" srcId="{B2D0523F-F5A0-4560-9C2F-DC81EF578341}" destId="{74F61177-2A92-4155-BB94-5807F5C5A628}" srcOrd="1" destOrd="0" presId="urn:microsoft.com/office/officeart/2005/8/layout/hierarchy3"/>
    <dgm:cxn modelId="{8DBE8474-8C3D-452C-8924-60517D35DE41}" srcId="{338E22CB-6183-41EB-85B4-9EAC46B03F76}" destId="{BE96009B-84EA-4AED-B9F9-74E6999B28FE}" srcOrd="3" destOrd="0" parTransId="{EC932BEF-36A1-4078-B31F-F72AC10A4FDC}" sibTransId="{673030CD-A27C-4132-90DC-54B7C58C802D}"/>
    <dgm:cxn modelId="{4877BDAA-727F-4334-8D1E-266EC5F09DCE}" type="presOf" srcId="{5A64BF9F-6548-4059-B610-BEDCC15389F0}" destId="{035831F8-DF5D-4EBB-911C-6B29987A80C1}" srcOrd="0" destOrd="0" presId="urn:microsoft.com/office/officeart/2005/8/layout/hierarchy3"/>
    <dgm:cxn modelId="{D825045A-901F-495A-AF39-360937DC2389}" type="presOf" srcId="{E8A77C39-31C9-487D-A569-42D925758792}" destId="{2C89CAEE-F6E7-477E-B9AC-2406D241AA23}" srcOrd="0" destOrd="0" presId="urn:microsoft.com/office/officeart/2005/8/layout/hierarchy3"/>
    <dgm:cxn modelId="{2FB08C2D-354F-4EC7-B401-D700F8372462}" type="presOf" srcId="{A5A56DBB-B9A6-46C4-949C-4655B6F2ABFC}" destId="{18512463-26A6-47AF-92E6-EF85674082FE}" srcOrd="0" destOrd="0" presId="urn:microsoft.com/office/officeart/2005/8/layout/hierarchy3"/>
    <dgm:cxn modelId="{2F6B35E6-3621-448D-A3FF-89DF0AE8FB69}" srcId="{338E22CB-6183-41EB-85B4-9EAC46B03F76}" destId="{B2D0523F-F5A0-4560-9C2F-DC81EF578341}" srcOrd="2" destOrd="0" parTransId="{0B7DC7AE-1B8C-4B9E-AF41-E1398CE079A5}" sibTransId="{808718EE-2413-47E2-AA1C-438F6507379D}"/>
    <dgm:cxn modelId="{7203D73B-FC49-4E06-B22B-17E4089CED5C}" srcId="{2D943747-3746-4494-A0EF-EA5CB02BE6FC}" destId="{A5A56DBB-B9A6-46C4-949C-4655B6F2ABFC}" srcOrd="1" destOrd="0" parTransId="{F1A4BF27-D14F-43F1-8AD7-B6FFCDA39599}" sibTransId="{1EC8D981-1D12-4F91-B607-3AE26055DC1D}"/>
    <dgm:cxn modelId="{BDC3D72E-2FAE-4708-8E8D-0BE079120280}" type="presOf" srcId="{8C871FAD-806E-4831-BC94-DCA2B9F26FE9}" destId="{AB7BA3DF-80BD-48AE-B20E-3D9EF6BFBAD9}" srcOrd="0" destOrd="0" presId="urn:microsoft.com/office/officeart/2005/8/layout/hierarchy3"/>
    <dgm:cxn modelId="{00511F56-5CF1-4BEC-97AB-878C8BF96CB7}" type="presOf" srcId="{FE941E0F-420E-4005-B289-110FB9C1A985}" destId="{F0CBF1C1-2135-4EDE-9DCC-B144B5FC5616}" srcOrd="1" destOrd="0" presId="urn:microsoft.com/office/officeart/2005/8/layout/hierarchy3"/>
    <dgm:cxn modelId="{80E48334-2448-4BC9-B0AC-739380EEE4A2}" srcId="{338E22CB-6183-41EB-85B4-9EAC46B03F76}" destId="{2D943747-3746-4494-A0EF-EA5CB02BE6FC}" srcOrd="1" destOrd="0" parTransId="{2928204D-332D-4DE8-992D-69156AF0A175}" sibTransId="{92A1FB3D-070D-487B-9CC5-1B1F017C4F63}"/>
    <dgm:cxn modelId="{66D73D6A-B9F6-4728-958B-B28EE1C1E689}" type="presOf" srcId="{32581EBA-3719-4B10-BAE8-F9A8D85595CC}" destId="{01FBCF82-D3D4-410B-AD0C-8809C5D2DB35}" srcOrd="0" destOrd="0" presId="urn:microsoft.com/office/officeart/2005/8/layout/hierarchy3"/>
    <dgm:cxn modelId="{CFACC30D-57E0-4483-A8BE-6A91416FD846}" type="presOf" srcId="{BE96009B-84EA-4AED-B9F9-74E6999B28FE}" destId="{73CA7EA8-819C-4CD0-A716-AB287467978B}" srcOrd="1" destOrd="0" presId="urn:microsoft.com/office/officeart/2005/8/layout/hierarchy3"/>
    <dgm:cxn modelId="{272ED888-948C-4741-889B-F24B799BA9F9}" type="presOf" srcId="{2D943747-3746-4494-A0EF-EA5CB02BE6FC}" destId="{53E1FCA5-D7A2-42F4-B409-6E5F13FBEF41}" srcOrd="0" destOrd="0" presId="urn:microsoft.com/office/officeart/2005/8/layout/hierarchy3"/>
    <dgm:cxn modelId="{47C1F9C1-9339-4BE9-AAB7-DF3AFB50E14E}" srcId="{BE96009B-84EA-4AED-B9F9-74E6999B28FE}" destId="{B503786A-C96A-44C1-81CD-90EB12F68A52}" srcOrd="0" destOrd="0" parTransId="{26820061-B137-41B6-8F1B-E34BC6EAA382}" sibTransId="{06AD4CEA-A02D-4BD4-B2B3-CB7EE14E0027}"/>
    <dgm:cxn modelId="{FAF745AF-6917-498B-B883-3477C059DA1A}" srcId="{FE941E0F-420E-4005-B289-110FB9C1A985}" destId="{8C871FAD-806E-4831-BC94-DCA2B9F26FE9}" srcOrd="2" destOrd="0" parTransId="{FAE49CD1-DE1E-4A50-8FC1-F3A4C59FDE14}" sibTransId="{AB954818-14E5-4869-9C73-EBABD3D636F0}"/>
    <dgm:cxn modelId="{07525F3F-ECE3-40F3-B01F-EE16FE8D8173}" srcId="{338E22CB-6183-41EB-85B4-9EAC46B03F76}" destId="{FE941E0F-420E-4005-B289-110FB9C1A985}" srcOrd="0" destOrd="0" parTransId="{1E33CC59-C98B-47C6-BD40-2BE4C1AD09F9}" sibTransId="{1DF11DB7-DE4A-4302-81CD-D85B4393513B}"/>
    <dgm:cxn modelId="{D947BA5D-1768-4634-B4F1-3CA69F3A8EE1}" type="presOf" srcId="{A9741A3E-4DB6-4DA5-A361-95FA8AA5B2BB}" destId="{59407B1F-0ABE-4621-ADDC-6F7E6956143B}" srcOrd="0" destOrd="0" presId="urn:microsoft.com/office/officeart/2005/8/layout/hierarchy3"/>
    <dgm:cxn modelId="{87934BEE-B307-4948-840C-4EE945F36E0D}" type="presOf" srcId="{B503786A-C96A-44C1-81CD-90EB12F68A52}" destId="{83EC3F1D-4A9B-496F-BCDF-7370CE5073FB}" srcOrd="0" destOrd="0" presId="urn:microsoft.com/office/officeart/2005/8/layout/hierarchy3"/>
    <dgm:cxn modelId="{A4159E6C-AC3D-4D0E-BFA5-8D72C53CAD48}" type="presOf" srcId="{538DEB54-D30F-48D1-9A8E-93F52517B604}" destId="{C8DA6307-BD7B-4910-9C46-28A3F13AE746}" srcOrd="0" destOrd="0" presId="urn:microsoft.com/office/officeart/2005/8/layout/hierarchy3"/>
    <dgm:cxn modelId="{A43C9757-0C64-4811-9D97-F56E58EA91E7}" type="presOf" srcId="{B2D0523F-F5A0-4560-9C2F-DC81EF578341}" destId="{BF08C423-0B8E-4363-AA36-B7DCB0C0F10A}" srcOrd="0" destOrd="0" presId="urn:microsoft.com/office/officeart/2005/8/layout/hierarchy3"/>
    <dgm:cxn modelId="{C3FD3F5A-3B4E-4B3E-A9F5-1A6264B720D3}" srcId="{B2D0523F-F5A0-4560-9C2F-DC81EF578341}" destId="{530516F0-8840-4A58-A937-C972AFAED8FB}" srcOrd="1" destOrd="0" parTransId="{7AC3373A-DFD4-4AF3-A00F-D72490409661}" sibTransId="{E741FB25-A52E-422F-A4DC-C780651F9113}"/>
    <dgm:cxn modelId="{A77D6330-AC03-4D89-B2F7-A31525F81A8D}" type="presOf" srcId="{FAE49CD1-DE1E-4A50-8FC1-F3A4C59FDE14}" destId="{5F34E415-27FB-4A7C-81E2-5457C9CEA0C5}" srcOrd="0" destOrd="0" presId="urn:microsoft.com/office/officeart/2005/8/layout/hierarchy3"/>
    <dgm:cxn modelId="{A11398B0-6B88-4B6F-996E-13CAF9832503}" type="presOf" srcId="{FE941E0F-420E-4005-B289-110FB9C1A985}" destId="{A15EDBF6-FE02-4C9C-A0C7-7D767CBBA66D}" srcOrd="0" destOrd="0" presId="urn:microsoft.com/office/officeart/2005/8/layout/hierarchy3"/>
    <dgm:cxn modelId="{915EB7AD-1BCC-4225-B23E-271FEADEB06A}" type="presOf" srcId="{F1A4BF27-D14F-43F1-8AD7-B6FFCDA39599}" destId="{A1D33120-CC2A-4F57-8441-27771D345548}" srcOrd="0" destOrd="0" presId="urn:microsoft.com/office/officeart/2005/8/layout/hierarchy3"/>
    <dgm:cxn modelId="{DC61FDC7-51E8-4912-9B71-32B6517ABF68}" type="presOf" srcId="{7AC3373A-DFD4-4AF3-A00F-D72490409661}" destId="{B85D5417-B9D9-4859-A6DA-F9112D092BCA}" srcOrd="0" destOrd="0" presId="urn:microsoft.com/office/officeart/2005/8/layout/hierarchy3"/>
    <dgm:cxn modelId="{E7957ECE-451F-45D0-B3FD-2E5E3878F731}" type="presOf" srcId="{2D943747-3746-4494-A0EF-EA5CB02BE6FC}" destId="{9F8668BD-8E82-4AB2-A130-8EFB9690D65C}" srcOrd="1" destOrd="0" presId="urn:microsoft.com/office/officeart/2005/8/layout/hierarchy3"/>
    <dgm:cxn modelId="{447A1AF9-FDA3-4A0B-B416-E5EABEC833FF}" srcId="{B2D0523F-F5A0-4560-9C2F-DC81EF578341}" destId="{C0BB1446-BF4B-406C-AD2A-FE6E9ABC197B}" srcOrd="2" destOrd="0" parTransId="{0F565C66-7E9A-43A8-9B77-E40A6D1B21C7}" sibTransId="{C658E703-E820-4331-A149-74E44AB4C245}"/>
    <dgm:cxn modelId="{D48F90B0-C187-419F-918B-F515573E519E}" srcId="{FE941E0F-420E-4005-B289-110FB9C1A985}" destId="{DE984226-2EC7-4F70-88AF-CA9704757F77}" srcOrd="1" destOrd="0" parTransId="{CA8A6D92-1454-4AA1-82FB-BAF09689B010}" sibTransId="{EF5041A3-172D-47F1-A535-36127EDDA958}"/>
    <dgm:cxn modelId="{D07B7D9E-EB3C-4AEB-97A8-23F7E10AD803}" srcId="{FE941E0F-420E-4005-B289-110FB9C1A985}" destId="{F8A5F2FF-45C2-4EF3-BEB2-AAC879A364B0}" srcOrd="0" destOrd="0" parTransId="{0D980F13-CB0A-4728-8E26-28E5B433E3CE}" sibTransId="{AA4236E9-8C41-4538-B428-A25C6CC4FEBA}"/>
    <dgm:cxn modelId="{AC51AE9C-D52B-42E1-AE95-D181C53EC7E8}" type="presOf" srcId="{26820061-B137-41B6-8F1B-E34BC6EAA382}" destId="{833EDD7E-D6E8-4C51-A42C-57194D0FF62D}" srcOrd="0" destOrd="0" presId="urn:microsoft.com/office/officeart/2005/8/layout/hierarchy3"/>
    <dgm:cxn modelId="{00165269-C68E-4448-B258-F00E746F6DE2}" srcId="{B2D0523F-F5A0-4560-9C2F-DC81EF578341}" destId="{5A64BF9F-6548-4059-B610-BEDCC15389F0}" srcOrd="0" destOrd="0" parTransId="{A9741A3E-4DB6-4DA5-A361-95FA8AA5B2BB}" sibTransId="{E58F6FC3-D1A6-4596-90F3-6A0A3C60DF68}"/>
    <dgm:cxn modelId="{CC5FC45D-D627-4CA2-9863-A010DCF83642}" type="presOf" srcId="{0D980F13-CB0A-4728-8E26-28E5B433E3CE}" destId="{2F8C9534-749A-4DF2-AE5A-D48F17B6E856}" srcOrd="0" destOrd="0" presId="urn:microsoft.com/office/officeart/2005/8/layout/hierarchy3"/>
    <dgm:cxn modelId="{D1863218-3FB7-4182-A660-67EC1F260E0D}" type="presOf" srcId="{BE96009B-84EA-4AED-B9F9-74E6999B28FE}" destId="{4FB404ED-7101-44C4-8984-EC1E35728206}" srcOrd="0" destOrd="0" presId="urn:microsoft.com/office/officeart/2005/8/layout/hierarchy3"/>
    <dgm:cxn modelId="{82F477ED-C26F-44D0-958B-E4AE2F428206}" srcId="{2D943747-3746-4494-A0EF-EA5CB02BE6FC}" destId="{538DEB54-D30F-48D1-9A8E-93F52517B604}" srcOrd="0" destOrd="0" parTransId="{32581EBA-3719-4B10-BAE8-F9A8D85595CC}" sibTransId="{967DE963-2639-4DF5-9EA9-525D89C73A0E}"/>
    <dgm:cxn modelId="{9C4784A2-5915-4DFD-90BC-F8FACE160014}" type="presOf" srcId="{C0BB1446-BF4B-406C-AD2A-FE6E9ABC197B}" destId="{9DE26D10-8FB1-4668-973B-104FF14F66F5}" srcOrd="0" destOrd="0" presId="urn:microsoft.com/office/officeart/2005/8/layout/hierarchy3"/>
    <dgm:cxn modelId="{028D8978-9793-4EA6-A3D2-B92039C8F7F6}" type="presParOf" srcId="{E2421874-007E-4BDA-9DA8-CFB28C4F9430}" destId="{F2345A57-503A-4081-8F4C-CA763533CB02}" srcOrd="0" destOrd="0" presId="urn:microsoft.com/office/officeart/2005/8/layout/hierarchy3"/>
    <dgm:cxn modelId="{2C002E85-FB2A-40EC-A2EA-7001A6CE8EBC}" type="presParOf" srcId="{F2345A57-503A-4081-8F4C-CA763533CB02}" destId="{5CF10A04-CC5F-4C78-9463-C9D4B72F4043}" srcOrd="0" destOrd="0" presId="urn:microsoft.com/office/officeart/2005/8/layout/hierarchy3"/>
    <dgm:cxn modelId="{7DEA02C7-E837-4CD7-B480-17BB77B9710E}" type="presParOf" srcId="{5CF10A04-CC5F-4C78-9463-C9D4B72F4043}" destId="{A15EDBF6-FE02-4C9C-A0C7-7D767CBBA66D}" srcOrd="0" destOrd="0" presId="urn:microsoft.com/office/officeart/2005/8/layout/hierarchy3"/>
    <dgm:cxn modelId="{2F882427-32B3-4657-8815-AC010B06E536}" type="presParOf" srcId="{5CF10A04-CC5F-4C78-9463-C9D4B72F4043}" destId="{F0CBF1C1-2135-4EDE-9DCC-B144B5FC5616}" srcOrd="1" destOrd="0" presId="urn:microsoft.com/office/officeart/2005/8/layout/hierarchy3"/>
    <dgm:cxn modelId="{AFAD0457-B022-4E1D-9849-F3B27BAF4865}" type="presParOf" srcId="{F2345A57-503A-4081-8F4C-CA763533CB02}" destId="{4E63C0C7-2F36-4EDF-9ECA-47C3259434E1}" srcOrd="1" destOrd="0" presId="urn:microsoft.com/office/officeart/2005/8/layout/hierarchy3"/>
    <dgm:cxn modelId="{DA777DB8-E88C-41C0-8D3E-CD6D9289D0B9}" type="presParOf" srcId="{4E63C0C7-2F36-4EDF-9ECA-47C3259434E1}" destId="{2F8C9534-749A-4DF2-AE5A-D48F17B6E856}" srcOrd="0" destOrd="0" presId="urn:microsoft.com/office/officeart/2005/8/layout/hierarchy3"/>
    <dgm:cxn modelId="{A81ACB91-3C67-4680-933E-5035144C0B1E}" type="presParOf" srcId="{4E63C0C7-2F36-4EDF-9ECA-47C3259434E1}" destId="{634ADB22-9B44-42FB-BBE1-CED1483FCDD5}" srcOrd="1" destOrd="0" presId="urn:microsoft.com/office/officeart/2005/8/layout/hierarchy3"/>
    <dgm:cxn modelId="{3873E15E-1F27-4686-93BE-551D7EC48598}" type="presParOf" srcId="{4E63C0C7-2F36-4EDF-9ECA-47C3259434E1}" destId="{53269413-F9EE-486A-B309-2795CDA128AB}" srcOrd="2" destOrd="0" presId="urn:microsoft.com/office/officeart/2005/8/layout/hierarchy3"/>
    <dgm:cxn modelId="{6F8BFA1C-BD8E-4760-88ED-31F0671EDCA2}" type="presParOf" srcId="{4E63C0C7-2F36-4EDF-9ECA-47C3259434E1}" destId="{B7B05FCF-A648-4DC3-8B1E-9B9AE44A737C}" srcOrd="3" destOrd="0" presId="urn:microsoft.com/office/officeart/2005/8/layout/hierarchy3"/>
    <dgm:cxn modelId="{D31140D7-F0CE-416A-9EDA-DC9D57585C50}" type="presParOf" srcId="{4E63C0C7-2F36-4EDF-9ECA-47C3259434E1}" destId="{5F34E415-27FB-4A7C-81E2-5457C9CEA0C5}" srcOrd="4" destOrd="0" presId="urn:microsoft.com/office/officeart/2005/8/layout/hierarchy3"/>
    <dgm:cxn modelId="{8ED21871-DD00-4C09-BC93-9738AB41688B}" type="presParOf" srcId="{4E63C0C7-2F36-4EDF-9ECA-47C3259434E1}" destId="{AB7BA3DF-80BD-48AE-B20E-3D9EF6BFBAD9}" srcOrd="5" destOrd="0" presId="urn:microsoft.com/office/officeart/2005/8/layout/hierarchy3"/>
    <dgm:cxn modelId="{E34A1196-7D2E-4AE9-8DBF-4CE07BB89415}" type="presParOf" srcId="{E2421874-007E-4BDA-9DA8-CFB28C4F9430}" destId="{F5B2E41B-4297-4AA6-B4DF-7F5F1F3627ED}" srcOrd="1" destOrd="0" presId="urn:microsoft.com/office/officeart/2005/8/layout/hierarchy3"/>
    <dgm:cxn modelId="{5E87769E-EABF-48CB-B2C5-F0EEBBD387B8}" type="presParOf" srcId="{F5B2E41B-4297-4AA6-B4DF-7F5F1F3627ED}" destId="{669434E8-4538-48A3-909B-0E7003100ABD}" srcOrd="0" destOrd="0" presId="urn:microsoft.com/office/officeart/2005/8/layout/hierarchy3"/>
    <dgm:cxn modelId="{8E88489C-73A3-49CC-AB59-D5950192690F}" type="presParOf" srcId="{669434E8-4538-48A3-909B-0E7003100ABD}" destId="{53E1FCA5-D7A2-42F4-B409-6E5F13FBEF41}" srcOrd="0" destOrd="0" presId="urn:microsoft.com/office/officeart/2005/8/layout/hierarchy3"/>
    <dgm:cxn modelId="{F025702C-51FC-4D82-9114-D0FCB9C2CB3C}" type="presParOf" srcId="{669434E8-4538-48A3-909B-0E7003100ABD}" destId="{9F8668BD-8E82-4AB2-A130-8EFB9690D65C}" srcOrd="1" destOrd="0" presId="urn:microsoft.com/office/officeart/2005/8/layout/hierarchy3"/>
    <dgm:cxn modelId="{EA358EB8-6D41-4C36-A155-8ED9ADAE6458}" type="presParOf" srcId="{F5B2E41B-4297-4AA6-B4DF-7F5F1F3627ED}" destId="{040C5289-1CC7-45DE-AF98-A3E6F49DB1A8}" srcOrd="1" destOrd="0" presId="urn:microsoft.com/office/officeart/2005/8/layout/hierarchy3"/>
    <dgm:cxn modelId="{1F479BD8-A78D-4EAA-B1F2-9F2754867202}" type="presParOf" srcId="{040C5289-1CC7-45DE-AF98-A3E6F49DB1A8}" destId="{01FBCF82-D3D4-410B-AD0C-8809C5D2DB35}" srcOrd="0" destOrd="0" presId="urn:microsoft.com/office/officeart/2005/8/layout/hierarchy3"/>
    <dgm:cxn modelId="{E9D34A38-8112-4A5E-9ED2-651644621C83}" type="presParOf" srcId="{040C5289-1CC7-45DE-AF98-A3E6F49DB1A8}" destId="{C8DA6307-BD7B-4910-9C46-28A3F13AE746}" srcOrd="1" destOrd="0" presId="urn:microsoft.com/office/officeart/2005/8/layout/hierarchy3"/>
    <dgm:cxn modelId="{AF22758E-67E5-4EA9-8013-3D0FBC95354B}" type="presParOf" srcId="{040C5289-1CC7-45DE-AF98-A3E6F49DB1A8}" destId="{A1D33120-CC2A-4F57-8441-27771D345548}" srcOrd="2" destOrd="0" presId="urn:microsoft.com/office/officeart/2005/8/layout/hierarchy3"/>
    <dgm:cxn modelId="{2DF0F68A-0BE0-4FE6-9ECA-3D14515DDFA3}" type="presParOf" srcId="{040C5289-1CC7-45DE-AF98-A3E6F49DB1A8}" destId="{18512463-26A6-47AF-92E6-EF85674082FE}" srcOrd="3" destOrd="0" presId="urn:microsoft.com/office/officeart/2005/8/layout/hierarchy3"/>
    <dgm:cxn modelId="{92DB67E0-51CC-41AE-885C-A3BFCD9580DF}" type="presParOf" srcId="{E2421874-007E-4BDA-9DA8-CFB28C4F9430}" destId="{5256A14C-B4D9-4008-9487-09688FE6850D}" srcOrd="2" destOrd="0" presId="urn:microsoft.com/office/officeart/2005/8/layout/hierarchy3"/>
    <dgm:cxn modelId="{18B82B8A-BB96-4145-A02D-6F8090CAA491}" type="presParOf" srcId="{5256A14C-B4D9-4008-9487-09688FE6850D}" destId="{F6C66FAD-26FF-48F2-B9C0-00444B334559}" srcOrd="0" destOrd="0" presId="urn:microsoft.com/office/officeart/2005/8/layout/hierarchy3"/>
    <dgm:cxn modelId="{FE68BC6C-9DF6-4E24-878D-9490988109A6}" type="presParOf" srcId="{F6C66FAD-26FF-48F2-B9C0-00444B334559}" destId="{BF08C423-0B8E-4363-AA36-B7DCB0C0F10A}" srcOrd="0" destOrd="0" presId="urn:microsoft.com/office/officeart/2005/8/layout/hierarchy3"/>
    <dgm:cxn modelId="{695F5020-DBBA-4EC3-88AF-2B66FEF00716}" type="presParOf" srcId="{F6C66FAD-26FF-48F2-B9C0-00444B334559}" destId="{74F61177-2A92-4155-BB94-5807F5C5A628}" srcOrd="1" destOrd="0" presId="urn:microsoft.com/office/officeart/2005/8/layout/hierarchy3"/>
    <dgm:cxn modelId="{585B0BA6-AE04-462E-A82A-E54CFDB3F0B9}" type="presParOf" srcId="{5256A14C-B4D9-4008-9487-09688FE6850D}" destId="{5415E3E0-1D04-49D5-A88E-E667EDA1BF63}" srcOrd="1" destOrd="0" presId="urn:microsoft.com/office/officeart/2005/8/layout/hierarchy3"/>
    <dgm:cxn modelId="{119FAB3B-67E0-4BA3-AD01-CF11BEEB81F9}" type="presParOf" srcId="{5415E3E0-1D04-49D5-A88E-E667EDA1BF63}" destId="{59407B1F-0ABE-4621-ADDC-6F7E6956143B}" srcOrd="0" destOrd="0" presId="urn:microsoft.com/office/officeart/2005/8/layout/hierarchy3"/>
    <dgm:cxn modelId="{C7299FBB-DF19-43C0-ABD7-76813ACB4F8F}" type="presParOf" srcId="{5415E3E0-1D04-49D5-A88E-E667EDA1BF63}" destId="{035831F8-DF5D-4EBB-911C-6B29987A80C1}" srcOrd="1" destOrd="0" presId="urn:microsoft.com/office/officeart/2005/8/layout/hierarchy3"/>
    <dgm:cxn modelId="{709D5FD0-5E6A-4111-8C4F-AC2DC7AA8CA8}" type="presParOf" srcId="{5415E3E0-1D04-49D5-A88E-E667EDA1BF63}" destId="{B85D5417-B9D9-4859-A6DA-F9112D092BCA}" srcOrd="2" destOrd="0" presId="urn:microsoft.com/office/officeart/2005/8/layout/hierarchy3"/>
    <dgm:cxn modelId="{594AA67C-0F0D-4B8A-ACA0-5AB775EF5FA8}" type="presParOf" srcId="{5415E3E0-1D04-49D5-A88E-E667EDA1BF63}" destId="{0AD7A803-681E-4991-85A8-4B93F2F2A6AA}" srcOrd="3" destOrd="0" presId="urn:microsoft.com/office/officeart/2005/8/layout/hierarchy3"/>
    <dgm:cxn modelId="{1E09BF8C-DE7B-4AF4-9C00-F6207E7F4A7D}" type="presParOf" srcId="{5415E3E0-1D04-49D5-A88E-E667EDA1BF63}" destId="{0632E95A-8914-49FE-974C-2CBD716E9498}" srcOrd="4" destOrd="0" presId="urn:microsoft.com/office/officeart/2005/8/layout/hierarchy3"/>
    <dgm:cxn modelId="{FB51C01B-1B61-43E5-B7D4-05A985309BBB}" type="presParOf" srcId="{5415E3E0-1D04-49D5-A88E-E667EDA1BF63}" destId="{9DE26D10-8FB1-4668-973B-104FF14F66F5}" srcOrd="5" destOrd="0" presId="urn:microsoft.com/office/officeart/2005/8/layout/hierarchy3"/>
    <dgm:cxn modelId="{D598A876-2354-4857-8AB2-5E8740A29D6D}" type="presParOf" srcId="{E2421874-007E-4BDA-9DA8-CFB28C4F9430}" destId="{A8B8A5BC-6A36-4F95-AF16-F079073F613E}" srcOrd="3" destOrd="0" presId="urn:microsoft.com/office/officeart/2005/8/layout/hierarchy3"/>
    <dgm:cxn modelId="{0322C5CE-94C2-4A19-B1FE-4AD7ED008B34}" type="presParOf" srcId="{A8B8A5BC-6A36-4F95-AF16-F079073F613E}" destId="{D8E1B5D4-0D08-4725-ADE6-6720FF3D6386}" srcOrd="0" destOrd="0" presId="urn:microsoft.com/office/officeart/2005/8/layout/hierarchy3"/>
    <dgm:cxn modelId="{F9AB66AB-B23B-4256-8917-14973F7D8D0C}" type="presParOf" srcId="{D8E1B5D4-0D08-4725-ADE6-6720FF3D6386}" destId="{4FB404ED-7101-44C4-8984-EC1E35728206}" srcOrd="0" destOrd="0" presId="urn:microsoft.com/office/officeart/2005/8/layout/hierarchy3"/>
    <dgm:cxn modelId="{0BEA2EB4-EF69-49DC-A6D0-741568FE3578}" type="presParOf" srcId="{D8E1B5D4-0D08-4725-ADE6-6720FF3D6386}" destId="{73CA7EA8-819C-4CD0-A716-AB287467978B}" srcOrd="1" destOrd="0" presId="urn:microsoft.com/office/officeart/2005/8/layout/hierarchy3"/>
    <dgm:cxn modelId="{13EF89B5-C4C7-4AA2-A864-BB73F653335A}" type="presParOf" srcId="{A8B8A5BC-6A36-4F95-AF16-F079073F613E}" destId="{19A68DBB-0029-445B-BCA5-6CD2FFD10F75}" srcOrd="1" destOrd="0" presId="urn:microsoft.com/office/officeart/2005/8/layout/hierarchy3"/>
    <dgm:cxn modelId="{D7CF2C1B-9DC0-48C5-83A2-B99607FF2A33}" type="presParOf" srcId="{19A68DBB-0029-445B-BCA5-6CD2FFD10F75}" destId="{833EDD7E-D6E8-4C51-A42C-57194D0FF62D}" srcOrd="0" destOrd="0" presId="urn:microsoft.com/office/officeart/2005/8/layout/hierarchy3"/>
    <dgm:cxn modelId="{D85CEA31-3301-4F3F-BB8D-088A5832B5B5}" type="presParOf" srcId="{19A68DBB-0029-445B-BCA5-6CD2FFD10F75}" destId="{83EC3F1D-4A9B-496F-BCDF-7370CE5073FB}" srcOrd="1" destOrd="0" presId="urn:microsoft.com/office/officeart/2005/8/layout/hierarchy3"/>
    <dgm:cxn modelId="{EEAF4E80-72F7-4F19-8BA4-5527474B52A7}" type="presParOf" srcId="{19A68DBB-0029-445B-BCA5-6CD2FFD10F75}" destId="{2C89CAEE-F6E7-477E-B9AC-2406D241AA23}" srcOrd="2" destOrd="0" presId="urn:microsoft.com/office/officeart/2005/8/layout/hierarchy3"/>
    <dgm:cxn modelId="{8B3FC4F0-4A4B-4ABE-A6FF-3B61DB33A6BB}" type="presParOf" srcId="{19A68DBB-0029-445B-BCA5-6CD2FFD10F75}" destId="{67C1CE69-F445-47D2-B34A-AB9FD8702893}"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F45395A-4FFA-4367-A451-B3D1F5767E8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GB"/>
        </a:p>
      </dgm:t>
    </dgm:pt>
    <dgm:pt modelId="{5F944A07-A8E9-4AF4-A610-181E782A1BD9}">
      <dgm:prSet/>
      <dgm:spPr/>
      <dgm:t>
        <a:bodyPr/>
        <a:lstStyle/>
        <a:p>
          <a:r>
            <a:rPr lang="en-GB" dirty="0" smtClean="0">
              <a:latin typeface="Verdana" panose="020B0604030504040204" pitchFamily="34" charset="0"/>
              <a:ea typeface="Verdana" panose="020B0604030504040204" pitchFamily="34" charset="0"/>
              <a:cs typeface="Verdana" panose="020B0604030504040204" pitchFamily="34" charset="0"/>
            </a:rPr>
            <a:t>Data from similar substance  - Read across</a:t>
          </a:r>
          <a:endParaRPr lang="en-GB" dirty="0">
            <a:latin typeface="Verdana" panose="020B0604030504040204" pitchFamily="34" charset="0"/>
            <a:ea typeface="Verdana" panose="020B0604030504040204" pitchFamily="34" charset="0"/>
            <a:cs typeface="Verdana" panose="020B0604030504040204" pitchFamily="34" charset="0"/>
          </a:endParaRPr>
        </a:p>
      </dgm:t>
    </dgm:pt>
    <dgm:pt modelId="{E2F234C1-122D-41F7-BD4C-44F0699DDC03}" type="parTrans" cxnId="{9767DB8A-F929-4116-A98E-8AC0FAF2511E}">
      <dgm:prSet/>
      <dgm:spPr/>
      <dgm:t>
        <a:bodyPr/>
        <a:lstStyle/>
        <a:p>
          <a:endParaRPr lang="en-GB"/>
        </a:p>
      </dgm:t>
    </dgm:pt>
    <dgm:pt modelId="{80CFC28C-3140-4FD9-9701-923D60B9FDBE}" type="sibTrans" cxnId="{9767DB8A-F929-4116-A98E-8AC0FAF2511E}">
      <dgm:prSet/>
      <dgm:spPr/>
      <dgm:t>
        <a:bodyPr/>
        <a:lstStyle/>
        <a:p>
          <a:endParaRPr lang="en-GB"/>
        </a:p>
      </dgm:t>
    </dgm:pt>
    <dgm:pt modelId="{0FA2218E-B6BA-4668-8DCD-C33EC8AC7A1F}" type="pres">
      <dgm:prSet presAssocID="{FF45395A-4FFA-4367-A451-B3D1F5767E8E}" presName="CompostProcess" presStyleCnt="0">
        <dgm:presLayoutVars>
          <dgm:dir/>
          <dgm:resizeHandles val="exact"/>
        </dgm:presLayoutVars>
      </dgm:prSet>
      <dgm:spPr/>
      <dgm:t>
        <a:bodyPr/>
        <a:lstStyle/>
        <a:p>
          <a:endParaRPr lang="en-GB"/>
        </a:p>
      </dgm:t>
    </dgm:pt>
    <dgm:pt modelId="{3CE48B41-0518-458E-8E7C-37CB12048E5F}" type="pres">
      <dgm:prSet presAssocID="{FF45395A-4FFA-4367-A451-B3D1F5767E8E}" presName="arrow" presStyleLbl="bgShp" presStyleIdx="0" presStyleCnt="1" custLinFactNeighborX="-8824" custLinFactNeighborY="-30303"/>
      <dgm:spPr/>
    </dgm:pt>
    <dgm:pt modelId="{2037BE5C-F520-4C6F-AE68-3B9A84D783C2}" type="pres">
      <dgm:prSet presAssocID="{FF45395A-4FFA-4367-A451-B3D1F5767E8E}" presName="linearProcess" presStyleCnt="0"/>
      <dgm:spPr/>
    </dgm:pt>
    <dgm:pt modelId="{C427F13F-5D87-405F-A261-6AD42C22A50D}" type="pres">
      <dgm:prSet presAssocID="{5F944A07-A8E9-4AF4-A610-181E782A1BD9}" presName="textNode" presStyleLbl="node1" presStyleIdx="0" presStyleCnt="1" custScaleX="90927" custScaleY="67070" custLinFactNeighborX="-29438" custLinFactNeighborY="0">
        <dgm:presLayoutVars>
          <dgm:bulletEnabled val="1"/>
        </dgm:presLayoutVars>
      </dgm:prSet>
      <dgm:spPr/>
      <dgm:t>
        <a:bodyPr/>
        <a:lstStyle/>
        <a:p>
          <a:endParaRPr lang="en-GB"/>
        </a:p>
      </dgm:t>
    </dgm:pt>
  </dgm:ptLst>
  <dgm:cxnLst>
    <dgm:cxn modelId="{EEB38429-66CA-479E-AD3E-63F5C01A60CF}" type="presOf" srcId="{FF45395A-4FFA-4367-A451-B3D1F5767E8E}" destId="{0FA2218E-B6BA-4668-8DCD-C33EC8AC7A1F}" srcOrd="0" destOrd="0" presId="urn:microsoft.com/office/officeart/2005/8/layout/hProcess9"/>
    <dgm:cxn modelId="{9E364F9E-70D7-461C-8F29-EDB10AB6389B}" type="presOf" srcId="{5F944A07-A8E9-4AF4-A610-181E782A1BD9}" destId="{C427F13F-5D87-405F-A261-6AD42C22A50D}" srcOrd="0" destOrd="0" presId="urn:microsoft.com/office/officeart/2005/8/layout/hProcess9"/>
    <dgm:cxn modelId="{9767DB8A-F929-4116-A98E-8AC0FAF2511E}" srcId="{FF45395A-4FFA-4367-A451-B3D1F5767E8E}" destId="{5F944A07-A8E9-4AF4-A610-181E782A1BD9}" srcOrd="0" destOrd="0" parTransId="{E2F234C1-122D-41F7-BD4C-44F0699DDC03}" sibTransId="{80CFC28C-3140-4FD9-9701-923D60B9FDBE}"/>
    <dgm:cxn modelId="{E85F2908-6F64-43EA-BF3F-45CB58D1D974}" type="presParOf" srcId="{0FA2218E-B6BA-4668-8DCD-C33EC8AC7A1F}" destId="{3CE48B41-0518-458E-8E7C-37CB12048E5F}" srcOrd="0" destOrd="0" presId="urn:microsoft.com/office/officeart/2005/8/layout/hProcess9"/>
    <dgm:cxn modelId="{86533A80-5B9E-42C3-8A1D-D0837EC1DC57}" type="presParOf" srcId="{0FA2218E-B6BA-4668-8DCD-C33EC8AC7A1F}" destId="{2037BE5C-F520-4C6F-AE68-3B9A84D783C2}" srcOrd="1" destOrd="0" presId="urn:microsoft.com/office/officeart/2005/8/layout/hProcess9"/>
    <dgm:cxn modelId="{499D4999-CE16-42BB-AEC4-27FCCD4DB26A}" type="presParOf" srcId="{2037BE5C-F520-4C6F-AE68-3B9A84D783C2}" destId="{C427F13F-5D87-405F-A261-6AD42C22A50D}" srcOrd="0"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8E22CB-6183-41EB-85B4-9EAC46B03F76}"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FE941E0F-420E-4005-B289-110FB9C1A985}">
      <dgm:prSet custT="1"/>
      <dgm:spPr>
        <a:solidFill>
          <a:srgbClr val="008BC8"/>
        </a:solidFill>
      </dgm:spPr>
      <dgm:t>
        <a:bodyPr/>
        <a:lstStyle/>
        <a:p>
          <a:pPr rtl="0"/>
          <a:r>
            <a:rPr lang="en-GB" sz="2200" b="1" dirty="0" smtClean="0">
              <a:latin typeface="Verdana" panose="020B0604030504040204" pitchFamily="34" charset="0"/>
              <a:ea typeface="Verdana" panose="020B0604030504040204" pitchFamily="34" charset="0"/>
              <a:cs typeface="Verdana" panose="020B0604030504040204" pitchFamily="34" charset="0"/>
            </a:rPr>
            <a:t>Collect information on how your substance</a:t>
          </a:r>
          <a:br>
            <a:rPr lang="en-GB" sz="2200" b="1" dirty="0" smtClean="0">
              <a:latin typeface="Verdana" panose="020B0604030504040204" pitchFamily="34" charset="0"/>
              <a:ea typeface="Verdana" panose="020B0604030504040204" pitchFamily="34" charset="0"/>
              <a:cs typeface="Verdana" panose="020B0604030504040204" pitchFamily="34" charset="0"/>
            </a:rPr>
          </a:br>
          <a:r>
            <a:rPr lang="en-GB" sz="2200" b="1" dirty="0" smtClean="0">
              <a:latin typeface="Verdana" panose="020B0604030504040204" pitchFamily="34" charset="0"/>
              <a:ea typeface="Verdana" panose="020B0604030504040204" pitchFamily="34" charset="0"/>
              <a:cs typeface="Verdana" panose="020B0604030504040204" pitchFamily="34" charset="0"/>
            </a:rPr>
            <a:t>is used in your supply chain</a:t>
          </a:r>
          <a:endParaRPr lang="en-GB" sz="2200" b="1" dirty="0">
            <a:latin typeface="Verdana" panose="020B0604030504040204" pitchFamily="34" charset="0"/>
            <a:ea typeface="Verdana" panose="020B0604030504040204" pitchFamily="34" charset="0"/>
            <a:cs typeface="Verdana" panose="020B0604030504040204" pitchFamily="34" charset="0"/>
          </a:endParaRPr>
        </a:p>
      </dgm:t>
    </dgm:pt>
    <dgm:pt modelId="{1E33CC59-C98B-47C6-BD40-2BE4C1AD09F9}" type="parTrans" cxnId="{07525F3F-ECE3-40F3-B01F-EE16FE8D8173}">
      <dgm:prSet/>
      <dgm:spPr/>
      <dgm:t>
        <a:bodyPr/>
        <a:lstStyle/>
        <a:p>
          <a:endParaRPr lang="en-GB" sz="3200"/>
        </a:p>
      </dgm:t>
    </dgm:pt>
    <dgm:pt modelId="{1DF11DB7-DE4A-4302-81CD-D85B4393513B}" type="sibTrans" cxnId="{07525F3F-ECE3-40F3-B01F-EE16FE8D8173}">
      <dgm:prSet/>
      <dgm:spPr/>
      <dgm:t>
        <a:bodyPr/>
        <a:lstStyle/>
        <a:p>
          <a:endParaRPr lang="en-GB" sz="3200"/>
        </a:p>
      </dgm:t>
    </dgm:pt>
    <dgm:pt modelId="{2D943747-3746-4494-A0EF-EA5CB02BE6FC}">
      <dgm:prSet custT="1"/>
      <dgm:spPr>
        <a:solidFill>
          <a:srgbClr val="008BC8"/>
        </a:solidFill>
      </dgm:spPr>
      <dgm:t>
        <a:bodyPr/>
        <a:lstStyle/>
        <a:p>
          <a:pPr rtl="0"/>
          <a:r>
            <a:rPr lang="en-GB" sz="2200" b="1" dirty="0" smtClean="0">
              <a:latin typeface="Verdana" panose="020B0604030504040204" pitchFamily="34" charset="0"/>
              <a:ea typeface="Verdana" panose="020B0604030504040204" pitchFamily="34" charset="0"/>
              <a:cs typeface="Verdana" panose="020B0604030504040204" pitchFamily="34" charset="0"/>
            </a:rPr>
            <a:t>Prepare information for your registration</a:t>
          </a:r>
          <a:endParaRPr lang="en-GB" sz="2200" b="1" dirty="0">
            <a:latin typeface="Verdana" panose="020B0604030504040204" pitchFamily="34" charset="0"/>
            <a:ea typeface="Verdana" panose="020B0604030504040204" pitchFamily="34" charset="0"/>
            <a:cs typeface="Verdana" panose="020B0604030504040204" pitchFamily="34" charset="0"/>
          </a:endParaRPr>
        </a:p>
      </dgm:t>
    </dgm:pt>
    <dgm:pt modelId="{2928204D-332D-4DE8-992D-69156AF0A175}" type="parTrans" cxnId="{80E48334-2448-4BC9-B0AC-739380EEE4A2}">
      <dgm:prSet/>
      <dgm:spPr/>
      <dgm:t>
        <a:bodyPr/>
        <a:lstStyle/>
        <a:p>
          <a:endParaRPr lang="en-GB" sz="3200"/>
        </a:p>
      </dgm:t>
    </dgm:pt>
    <dgm:pt modelId="{92A1FB3D-070D-487B-9CC5-1B1F017C4F63}" type="sibTrans" cxnId="{80E48334-2448-4BC9-B0AC-739380EEE4A2}">
      <dgm:prSet/>
      <dgm:spPr/>
      <dgm:t>
        <a:bodyPr/>
        <a:lstStyle/>
        <a:p>
          <a:endParaRPr lang="en-GB" sz="3200"/>
        </a:p>
      </dgm:t>
    </dgm:pt>
    <dgm:pt modelId="{DE984226-2EC7-4F70-88AF-CA9704757F77}">
      <dgm:prSet custT="1"/>
      <dgm:spPr>
        <a:solidFill>
          <a:srgbClr val="D7EFFA">
            <a:alpha val="89804"/>
          </a:srgbClr>
        </a:solidFill>
      </dgm:spPr>
      <dgm:t>
        <a:bodyPr/>
        <a:lstStyle/>
        <a:p>
          <a:r>
            <a:rPr lang="en-GB" sz="1800" dirty="0" smtClean="0">
              <a:latin typeface="Verdana" panose="020B0604030504040204" pitchFamily="34" charset="0"/>
              <a:ea typeface="Verdana" panose="020B0604030504040204" pitchFamily="34" charset="0"/>
              <a:cs typeface="Verdana" panose="020B0604030504040204" pitchFamily="34" charset="0"/>
            </a:rPr>
            <a:t>Contact your customers</a:t>
          </a:r>
          <a:endParaRPr lang="en-GB" sz="1800" dirty="0">
            <a:latin typeface="Verdana" panose="020B0604030504040204" pitchFamily="34" charset="0"/>
            <a:ea typeface="Verdana" panose="020B0604030504040204" pitchFamily="34" charset="0"/>
            <a:cs typeface="Verdana" panose="020B0604030504040204" pitchFamily="34" charset="0"/>
          </a:endParaRPr>
        </a:p>
      </dgm:t>
    </dgm:pt>
    <dgm:pt modelId="{CA8A6D92-1454-4AA1-82FB-BAF09689B010}" type="parTrans" cxnId="{D48F90B0-C187-419F-918B-F515573E519E}">
      <dgm:prSet/>
      <dgm:spPr/>
      <dgm:t>
        <a:bodyPr/>
        <a:lstStyle/>
        <a:p>
          <a:endParaRPr lang="en-GB" sz="3200"/>
        </a:p>
      </dgm:t>
    </dgm:pt>
    <dgm:pt modelId="{EF5041A3-172D-47F1-A535-36127EDDA958}" type="sibTrans" cxnId="{D48F90B0-C187-419F-918B-F515573E519E}">
      <dgm:prSet/>
      <dgm:spPr/>
      <dgm:t>
        <a:bodyPr/>
        <a:lstStyle/>
        <a:p>
          <a:endParaRPr lang="en-GB" sz="3200"/>
        </a:p>
      </dgm:t>
    </dgm:pt>
    <dgm:pt modelId="{538DEB54-D30F-48D1-9A8E-93F52517B604}">
      <dgm:prSet custT="1"/>
      <dgm:spPr>
        <a:solidFill>
          <a:srgbClr val="D7EFFA">
            <a:alpha val="90000"/>
          </a:srgbClr>
        </a:solidFill>
      </dgm:spPr>
      <dgm:t>
        <a:bodyPr/>
        <a:lstStyle/>
        <a:p>
          <a:r>
            <a:rPr lang="en-GB" sz="1800" dirty="0" smtClean="0">
              <a:latin typeface="Verdana" panose="020B0604030504040204" pitchFamily="34" charset="0"/>
              <a:ea typeface="Verdana" panose="020B0604030504040204" pitchFamily="34" charset="0"/>
              <a:cs typeface="Verdana" panose="020B0604030504040204" pitchFamily="34" charset="0"/>
            </a:rPr>
            <a:t>Cover only real uses </a:t>
          </a:r>
        </a:p>
        <a:p>
          <a:r>
            <a:rPr lang="en-GB" sz="1800" dirty="0" smtClean="0">
              <a:latin typeface="Verdana" panose="020B0604030504040204" pitchFamily="34" charset="0"/>
              <a:ea typeface="Verdana" panose="020B0604030504040204" pitchFamily="34" charset="0"/>
              <a:cs typeface="Verdana" panose="020B0604030504040204" pitchFamily="34" charset="0"/>
            </a:rPr>
            <a:t>relevant to your supply chain</a:t>
          </a:r>
        </a:p>
      </dgm:t>
    </dgm:pt>
    <dgm:pt modelId="{32581EBA-3719-4B10-BAE8-F9A8D85595CC}" type="parTrans" cxnId="{82F477ED-C26F-44D0-958B-E4AE2F428206}">
      <dgm:prSet/>
      <dgm:spPr/>
      <dgm:t>
        <a:bodyPr/>
        <a:lstStyle/>
        <a:p>
          <a:endParaRPr lang="en-GB" sz="3200"/>
        </a:p>
      </dgm:t>
    </dgm:pt>
    <dgm:pt modelId="{967DE963-2639-4DF5-9EA9-525D89C73A0E}" type="sibTrans" cxnId="{82F477ED-C26F-44D0-958B-E4AE2F428206}">
      <dgm:prSet/>
      <dgm:spPr/>
      <dgm:t>
        <a:bodyPr/>
        <a:lstStyle/>
        <a:p>
          <a:endParaRPr lang="en-GB" sz="3200"/>
        </a:p>
      </dgm:t>
    </dgm:pt>
    <dgm:pt modelId="{F8A5F2FF-45C2-4EF3-BEB2-AAC879A364B0}">
      <dgm:prSet custT="1"/>
      <dgm:spPr>
        <a:solidFill>
          <a:srgbClr val="D7EFFA">
            <a:alpha val="89804"/>
          </a:srgbClr>
        </a:solidFill>
      </dgm:spPr>
      <dgm:t>
        <a:bodyPr/>
        <a:lstStyle/>
        <a:p>
          <a:r>
            <a:rPr lang="en-GB" sz="1800" dirty="0" smtClean="0">
              <a:latin typeface="Verdana" panose="020B0604030504040204" pitchFamily="34" charset="0"/>
              <a:ea typeface="Verdana" panose="020B0604030504040204" pitchFamily="34" charset="0"/>
              <a:cs typeface="Verdana" panose="020B0604030504040204" pitchFamily="34" charset="0"/>
            </a:rPr>
            <a:t>Your company’s internal data</a:t>
          </a:r>
          <a:endParaRPr lang="en-GB" sz="1800" dirty="0">
            <a:latin typeface="Verdana" panose="020B0604030504040204" pitchFamily="34" charset="0"/>
            <a:ea typeface="Verdana" panose="020B0604030504040204" pitchFamily="34" charset="0"/>
            <a:cs typeface="Verdana" panose="020B0604030504040204" pitchFamily="34" charset="0"/>
          </a:endParaRPr>
        </a:p>
      </dgm:t>
    </dgm:pt>
    <dgm:pt modelId="{0D980F13-CB0A-4728-8E26-28E5B433E3CE}" type="parTrans" cxnId="{D07B7D9E-EB3C-4AEB-97A8-23F7E10AD803}">
      <dgm:prSet/>
      <dgm:spPr/>
      <dgm:t>
        <a:bodyPr/>
        <a:lstStyle/>
        <a:p>
          <a:endParaRPr lang="en-GB"/>
        </a:p>
      </dgm:t>
    </dgm:pt>
    <dgm:pt modelId="{AA4236E9-8C41-4538-B428-A25C6CC4FEBA}" type="sibTrans" cxnId="{D07B7D9E-EB3C-4AEB-97A8-23F7E10AD803}">
      <dgm:prSet/>
      <dgm:spPr/>
      <dgm:t>
        <a:bodyPr/>
        <a:lstStyle/>
        <a:p>
          <a:endParaRPr lang="en-GB"/>
        </a:p>
      </dgm:t>
    </dgm:pt>
    <dgm:pt modelId="{8875901D-7A2D-406D-B8A8-79A41DAED602}">
      <dgm:prSet custT="1"/>
      <dgm:spPr>
        <a:solidFill>
          <a:srgbClr val="D7EFFA">
            <a:alpha val="90000"/>
          </a:srgbClr>
        </a:solidFill>
      </dgm:spPr>
      <dgm:t>
        <a:bodyPr/>
        <a:lstStyle/>
        <a:p>
          <a:endParaRPr lang="en-GB" sz="1800" dirty="0" smtClean="0">
            <a:latin typeface="Verdana" panose="020B0604030504040204" pitchFamily="34" charset="0"/>
            <a:ea typeface="Verdana" panose="020B0604030504040204" pitchFamily="34" charset="0"/>
            <a:cs typeface="Verdana" panose="020B0604030504040204" pitchFamily="34" charset="0"/>
          </a:endParaRPr>
        </a:p>
        <a:p>
          <a:r>
            <a:rPr lang="en-GB" sz="1800" dirty="0" smtClean="0">
              <a:latin typeface="Verdana" panose="020B0604030504040204" pitchFamily="34" charset="0"/>
              <a:ea typeface="Verdana" panose="020B0604030504040204" pitchFamily="34" charset="0"/>
              <a:cs typeface="Verdana" panose="020B0604030504040204" pitchFamily="34" charset="0"/>
            </a:rPr>
            <a:t>In IUCLID 6, </a:t>
          </a:r>
          <a:br>
            <a:rPr lang="en-GB" sz="1800" dirty="0" smtClean="0">
              <a:latin typeface="Verdana" panose="020B0604030504040204" pitchFamily="34" charset="0"/>
              <a:ea typeface="Verdana" panose="020B0604030504040204" pitchFamily="34" charset="0"/>
              <a:cs typeface="Verdana" panose="020B0604030504040204" pitchFamily="34" charset="0"/>
            </a:rPr>
          </a:br>
          <a:r>
            <a:rPr lang="en-GB" sz="1800" dirty="0" smtClean="0">
              <a:latin typeface="Verdana" panose="020B0604030504040204" pitchFamily="34" charset="0"/>
              <a:ea typeface="Verdana" panose="020B0604030504040204" pitchFamily="34" charset="0"/>
              <a:cs typeface="Verdana" panose="020B0604030504040204" pitchFamily="34" charset="0"/>
            </a:rPr>
            <a:t>each use reported as separate record</a:t>
          </a:r>
        </a:p>
        <a:p>
          <a:endParaRPr lang="en-GB" sz="1800" dirty="0" smtClean="0">
            <a:latin typeface="Verdana" panose="020B0604030504040204" pitchFamily="34" charset="0"/>
            <a:ea typeface="Verdana" panose="020B0604030504040204" pitchFamily="34" charset="0"/>
            <a:cs typeface="Verdana" panose="020B0604030504040204" pitchFamily="34" charset="0"/>
          </a:endParaRPr>
        </a:p>
      </dgm:t>
    </dgm:pt>
    <dgm:pt modelId="{FC3DCF08-1A6B-498A-A5E5-7AD9FF79D2E1}" type="parTrans" cxnId="{57095C7C-D688-4541-ACBD-BD4A221E0655}">
      <dgm:prSet/>
      <dgm:spPr/>
      <dgm:t>
        <a:bodyPr/>
        <a:lstStyle/>
        <a:p>
          <a:endParaRPr lang="en-GB"/>
        </a:p>
      </dgm:t>
    </dgm:pt>
    <dgm:pt modelId="{9FC3B7DD-7338-404C-9558-E232C0155BDD}" type="sibTrans" cxnId="{57095C7C-D688-4541-ACBD-BD4A221E0655}">
      <dgm:prSet/>
      <dgm:spPr/>
      <dgm:t>
        <a:bodyPr/>
        <a:lstStyle/>
        <a:p>
          <a:endParaRPr lang="en-GB"/>
        </a:p>
      </dgm:t>
    </dgm:pt>
    <dgm:pt modelId="{0016A580-5B68-41C0-B420-8CDFE49553B7}">
      <dgm:prSet custT="1"/>
      <dgm:spPr>
        <a:solidFill>
          <a:srgbClr val="D7EFFA">
            <a:alpha val="89804"/>
          </a:srgbClr>
        </a:solidFill>
      </dgm:spPr>
      <dgm:t>
        <a:bodyPr/>
        <a:lstStyle/>
        <a:p>
          <a:r>
            <a:rPr lang="en-GB" sz="1600" b="1" dirty="0" smtClean="0">
              <a:latin typeface="Verdana" panose="020B0604030504040204" pitchFamily="34" charset="0"/>
              <a:ea typeface="Verdana" panose="020B0604030504040204" pitchFamily="34" charset="0"/>
              <a:cs typeface="Verdana" panose="020B0604030504040204" pitchFamily="34" charset="0"/>
            </a:rPr>
            <a:t>Sector use maps </a:t>
          </a:r>
          <a:br>
            <a:rPr lang="en-GB" sz="1600" b="1" dirty="0" smtClean="0">
              <a:latin typeface="Verdana" panose="020B0604030504040204" pitchFamily="34" charset="0"/>
              <a:ea typeface="Verdana" panose="020B0604030504040204" pitchFamily="34" charset="0"/>
              <a:cs typeface="Verdana" panose="020B0604030504040204" pitchFamily="34" charset="0"/>
            </a:rPr>
          </a:br>
          <a:r>
            <a:rPr lang="en-GB" sz="1600" b="1" dirty="0" smtClean="0">
              <a:latin typeface="Verdana" panose="020B0604030504040204" pitchFamily="34" charset="0"/>
              <a:ea typeface="Verdana" panose="020B0604030504040204" pitchFamily="34" charset="0"/>
              <a:cs typeface="Verdana" panose="020B0604030504040204" pitchFamily="34" charset="0"/>
            </a:rPr>
            <a:t>=</a:t>
          </a:r>
          <a:r>
            <a:rPr lang="en-GB" sz="1600" dirty="0" smtClean="0">
              <a:latin typeface="Verdana" panose="020B0604030504040204" pitchFamily="34" charset="0"/>
              <a:ea typeface="Verdana" panose="020B0604030504040204" pitchFamily="34" charset="0"/>
              <a:cs typeface="Verdana" panose="020B0604030504040204" pitchFamily="34" charset="0"/>
            </a:rPr>
            <a:t> first source for typical uses / conditions of use</a:t>
          </a:r>
          <a:endParaRPr lang="en-GB" sz="1600" dirty="0">
            <a:latin typeface="Verdana" panose="020B0604030504040204" pitchFamily="34" charset="0"/>
            <a:ea typeface="Verdana" panose="020B0604030504040204" pitchFamily="34" charset="0"/>
            <a:cs typeface="Verdana" panose="020B0604030504040204" pitchFamily="34" charset="0"/>
          </a:endParaRPr>
        </a:p>
      </dgm:t>
    </dgm:pt>
    <dgm:pt modelId="{531BE07E-1F3A-473A-9A17-792A137F3957}" type="parTrans" cxnId="{5FE8543E-57F4-403D-A5CB-BAE9AD9B3832}">
      <dgm:prSet/>
      <dgm:spPr/>
      <dgm:t>
        <a:bodyPr/>
        <a:lstStyle/>
        <a:p>
          <a:endParaRPr lang="en-GB"/>
        </a:p>
      </dgm:t>
    </dgm:pt>
    <dgm:pt modelId="{DD44889A-D278-47A0-B2E6-E4F4742E30EC}" type="sibTrans" cxnId="{5FE8543E-57F4-403D-A5CB-BAE9AD9B3832}">
      <dgm:prSet/>
      <dgm:spPr/>
      <dgm:t>
        <a:bodyPr/>
        <a:lstStyle/>
        <a:p>
          <a:endParaRPr lang="en-GB"/>
        </a:p>
      </dgm:t>
    </dgm:pt>
    <dgm:pt modelId="{795C0803-7F1D-4215-8CEB-5E4D96642244}" type="pres">
      <dgm:prSet presAssocID="{338E22CB-6183-41EB-85B4-9EAC46B03F76}" presName="Name0" presStyleCnt="0">
        <dgm:presLayoutVars>
          <dgm:dir/>
          <dgm:animLvl val="lvl"/>
          <dgm:resizeHandles val="exact"/>
        </dgm:presLayoutVars>
      </dgm:prSet>
      <dgm:spPr/>
      <dgm:t>
        <a:bodyPr/>
        <a:lstStyle/>
        <a:p>
          <a:endParaRPr lang="en-GB"/>
        </a:p>
      </dgm:t>
    </dgm:pt>
    <dgm:pt modelId="{35A3936D-99A7-40D7-8DB0-0326270E2111}" type="pres">
      <dgm:prSet presAssocID="{2D943747-3746-4494-A0EF-EA5CB02BE6FC}" presName="boxAndChildren" presStyleCnt="0"/>
      <dgm:spPr/>
      <dgm:t>
        <a:bodyPr/>
        <a:lstStyle/>
        <a:p>
          <a:endParaRPr lang="en-GB"/>
        </a:p>
      </dgm:t>
    </dgm:pt>
    <dgm:pt modelId="{A969ADED-F82C-4607-86CE-675213EE8C81}" type="pres">
      <dgm:prSet presAssocID="{2D943747-3746-4494-A0EF-EA5CB02BE6FC}" presName="parentTextBox" presStyleLbl="node1" presStyleIdx="0" presStyleCnt="2"/>
      <dgm:spPr/>
      <dgm:t>
        <a:bodyPr/>
        <a:lstStyle/>
        <a:p>
          <a:endParaRPr lang="en-GB"/>
        </a:p>
      </dgm:t>
    </dgm:pt>
    <dgm:pt modelId="{7E1DEBD9-E6D1-462F-A2B5-5DE22F207EE0}" type="pres">
      <dgm:prSet presAssocID="{2D943747-3746-4494-A0EF-EA5CB02BE6FC}" presName="entireBox" presStyleLbl="node1" presStyleIdx="0" presStyleCnt="2" custScaleY="112617" custLinFactNeighborY="-15193"/>
      <dgm:spPr/>
      <dgm:t>
        <a:bodyPr/>
        <a:lstStyle/>
        <a:p>
          <a:endParaRPr lang="en-GB"/>
        </a:p>
      </dgm:t>
    </dgm:pt>
    <dgm:pt modelId="{E0682E96-401A-4560-95D4-3D954EE8315F}" type="pres">
      <dgm:prSet presAssocID="{2D943747-3746-4494-A0EF-EA5CB02BE6FC}" presName="descendantBox" presStyleCnt="0"/>
      <dgm:spPr/>
      <dgm:t>
        <a:bodyPr/>
        <a:lstStyle/>
        <a:p>
          <a:endParaRPr lang="en-GB"/>
        </a:p>
      </dgm:t>
    </dgm:pt>
    <dgm:pt modelId="{B8EF0CEC-35C8-42EE-8D25-5DE6F8AB31BE}" type="pres">
      <dgm:prSet presAssocID="{538DEB54-D30F-48D1-9A8E-93F52517B604}" presName="childTextBox" presStyleLbl="fgAccFollowNode1" presStyleIdx="0" presStyleCnt="5" custScaleY="128529" custLinFactNeighborY="-27379">
        <dgm:presLayoutVars>
          <dgm:bulletEnabled val="1"/>
        </dgm:presLayoutVars>
      </dgm:prSet>
      <dgm:spPr/>
      <dgm:t>
        <a:bodyPr/>
        <a:lstStyle/>
        <a:p>
          <a:endParaRPr lang="en-GB"/>
        </a:p>
      </dgm:t>
    </dgm:pt>
    <dgm:pt modelId="{004CF576-A73A-4DFB-A910-2D28992B147D}" type="pres">
      <dgm:prSet presAssocID="{8875901D-7A2D-406D-B8A8-79A41DAED602}" presName="childTextBox" presStyleLbl="fgAccFollowNode1" presStyleIdx="1" presStyleCnt="5" custScaleY="128529" custLinFactNeighborY="-27379">
        <dgm:presLayoutVars>
          <dgm:bulletEnabled val="1"/>
        </dgm:presLayoutVars>
      </dgm:prSet>
      <dgm:spPr/>
      <dgm:t>
        <a:bodyPr/>
        <a:lstStyle/>
        <a:p>
          <a:endParaRPr lang="en-GB"/>
        </a:p>
      </dgm:t>
    </dgm:pt>
    <dgm:pt modelId="{0F550EA3-B741-4F0F-9939-E1B5F3E4ECDB}" type="pres">
      <dgm:prSet presAssocID="{1DF11DB7-DE4A-4302-81CD-D85B4393513B}" presName="sp" presStyleCnt="0"/>
      <dgm:spPr/>
      <dgm:t>
        <a:bodyPr/>
        <a:lstStyle/>
        <a:p>
          <a:endParaRPr lang="en-GB"/>
        </a:p>
      </dgm:t>
    </dgm:pt>
    <dgm:pt modelId="{FB4D3AC3-C876-4FB5-BFB3-EE59B83B279B}" type="pres">
      <dgm:prSet presAssocID="{FE941E0F-420E-4005-B289-110FB9C1A985}" presName="arrowAndChildren" presStyleCnt="0"/>
      <dgm:spPr/>
      <dgm:t>
        <a:bodyPr/>
        <a:lstStyle/>
        <a:p>
          <a:endParaRPr lang="en-GB"/>
        </a:p>
      </dgm:t>
    </dgm:pt>
    <dgm:pt modelId="{A24A670D-1035-4B17-B831-FDACA0E65375}" type="pres">
      <dgm:prSet presAssocID="{FE941E0F-420E-4005-B289-110FB9C1A985}" presName="parentTextArrow" presStyleLbl="node1" presStyleIdx="0" presStyleCnt="2"/>
      <dgm:spPr/>
      <dgm:t>
        <a:bodyPr/>
        <a:lstStyle/>
        <a:p>
          <a:endParaRPr lang="en-GB"/>
        </a:p>
      </dgm:t>
    </dgm:pt>
    <dgm:pt modelId="{2D79E7BA-9928-4E23-91E6-9F6BC6B04E9E}" type="pres">
      <dgm:prSet presAssocID="{FE941E0F-420E-4005-B289-110FB9C1A985}" presName="arrow" presStyleLbl="node1" presStyleIdx="1" presStyleCnt="2"/>
      <dgm:spPr/>
      <dgm:t>
        <a:bodyPr/>
        <a:lstStyle/>
        <a:p>
          <a:endParaRPr lang="en-GB"/>
        </a:p>
      </dgm:t>
    </dgm:pt>
    <dgm:pt modelId="{C6ED4F8E-1570-42A1-BBED-6C23206F380F}" type="pres">
      <dgm:prSet presAssocID="{FE941E0F-420E-4005-B289-110FB9C1A985}" presName="descendantArrow" presStyleCnt="0"/>
      <dgm:spPr/>
      <dgm:t>
        <a:bodyPr/>
        <a:lstStyle/>
        <a:p>
          <a:endParaRPr lang="en-GB"/>
        </a:p>
      </dgm:t>
    </dgm:pt>
    <dgm:pt modelId="{49F449E5-C5C1-4740-8A0E-3956432F5D9A}" type="pres">
      <dgm:prSet presAssocID="{0016A580-5B68-41C0-B420-8CDFE49553B7}" presName="childTextArrow" presStyleLbl="fgAccFollowNode1" presStyleIdx="2" presStyleCnt="5">
        <dgm:presLayoutVars>
          <dgm:bulletEnabled val="1"/>
        </dgm:presLayoutVars>
      </dgm:prSet>
      <dgm:spPr/>
      <dgm:t>
        <a:bodyPr/>
        <a:lstStyle/>
        <a:p>
          <a:endParaRPr lang="en-GB"/>
        </a:p>
      </dgm:t>
    </dgm:pt>
    <dgm:pt modelId="{FEE3C218-A285-47FD-83C4-FD26DC8D0771}" type="pres">
      <dgm:prSet presAssocID="{F8A5F2FF-45C2-4EF3-BEB2-AAC879A364B0}" presName="childTextArrow" presStyleLbl="fgAccFollowNode1" presStyleIdx="3" presStyleCnt="5">
        <dgm:presLayoutVars>
          <dgm:bulletEnabled val="1"/>
        </dgm:presLayoutVars>
      </dgm:prSet>
      <dgm:spPr/>
      <dgm:t>
        <a:bodyPr/>
        <a:lstStyle/>
        <a:p>
          <a:endParaRPr lang="en-GB"/>
        </a:p>
      </dgm:t>
    </dgm:pt>
    <dgm:pt modelId="{FB381882-B14A-46CC-BF17-E4A2DCFA05D0}" type="pres">
      <dgm:prSet presAssocID="{DE984226-2EC7-4F70-88AF-CA9704757F77}" presName="childTextArrow" presStyleLbl="fgAccFollowNode1" presStyleIdx="4" presStyleCnt="5">
        <dgm:presLayoutVars>
          <dgm:bulletEnabled val="1"/>
        </dgm:presLayoutVars>
      </dgm:prSet>
      <dgm:spPr/>
      <dgm:t>
        <a:bodyPr/>
        <a:lstStyle/>
        <a:p>
          <a:endParaRPr lang="en-GB"/>
        </a:p>
      </dgm:t>
    </dgm:pt>
  </dgm:ptLst>
  <dgm:cxnLst>
    <dgm:cxn modelId="{A4A80A65-6EDE-437C-B06D-6410C8BD6D4D}" type="presOf" srcId="{8875901D-7A2D-406D-B8A8-79A41DAED602}" destId="{004CF576-A73A-4DFB-A910-2D28992B147D}" srcOrd="0" destOrd="0" presId="urn:microsoft.com/office/officeart/2005/8/layout/process4"/>
    <dgm:cxn modelId="{53F4509A-15D9-48F6-B28F-58185A55C845}" type="presOf" srcId="{DE984226-2EC7-4F70-88AF-CA9704757F77}" destId="{FB381882-B14A-46CC-BF17-E4A2DCFA05D0}" srcOrd="0" destOrd="0" presId="urn:microsoft.com/office/officeart/2005/8/layout/process4"/>
    <dgm:cxn modelId="{5A1F78C8-B347-40C4-9901-9A246D41F787}" type="presOf" srcId="{2D943747-3746-4494-A0EF-EA5CB02BE6FC}" destId="{A969ADED-F82C-4607-86CE-675213EE8C81}" srcOrd="0" destOrd="0" presId="urn:microsoft.com/office/officeart/2005/8/layout/process4"/>
    <dgm:cxn modelId="{F7213F2D-1DEA-4DFF-94C9-6D1DA4BE3431}" type="presOf" srcId="{F8A5F2FF-45C2-4EF3-BEB2-AAC879A364B0}" destId="{FEE3C218-A285-47FD-83C4-FD26DC8D0771}" srcOrd="0" destOrd="0" presId="urn:microsoft.com/office/officeart/2005/8/layout/process4"/>
    <dgm:cxn modelId="{57095C7C-D688-4541-ACBD-BD4A221E0655}" srcId="{2D943747-3746-4494-A0EF-EA5CB02BE6FC}" destId="{8875901D-7A2D-406D-B8A8-79A41DAED602}" srcOrd="1" destOrd="0" parTransId="{FC3DCF08-1A6B-498A-A5E5-7AD9FF79D2E1}" sibTransId="{9FC3B7DD-7338-404C-9558-E232C0155BDD}"/>
    <dgm:cxn modelId="{D48F90B0-C187-419F-918B-F515573E519E}" srcId="{FE941E0F-420E-4005-B289-110FB9C1A985}" destId="{DE984226-2EC7-4F70-88AF-CA9704757F77}" srcOrd="2" destOrd="0" parTransId="{CA8A6D92-1454-4AA1-82FB-BAF09689B010}" sibTransId="{EF5041A3-172D-47F1-A535-36127EDDA958}"/>
    <dgm:cxn modelId="{80C84115-883A-4B4D-ACBD-846E2E295EB7}" type="presOf" srcId="{0016A580-5B68-41C0-B420-8CDFE49553B7}" destId="{49F449E5-C5C1-4740-8A0E-3956432F5D9A}" srcOrd="0" destOrd="0" presId="urn:microsoft.com/office/officeart/2005/8/layout/process4"/>
    <dgm:cxn modelId="{07525F3F-ECE3-40F3-B01F-EE16FE8D8173}" srcId="{338E22CB-6183-41EB-85B4-9EAC46B03F76}" destId="{FE941E0F-420E-4005-B289-110FB9C1A985}" srcOrd="0" destOrd="0" parTransId="{1E33CC59-C98B-47C6-BD40-2BE4C1AD09F9}" sibTransId="{1DF11DB7-DE4A-4302-81CD-D85B4393513B}"/>
    <dgm:cxn modelId="{5FE8543E-57F4-403D-A5CB-BAE9AD9B3832}" srcId="{FE941E0F-420E-4005-B289-110FB9C1A985}" destId="{0016A580-5B68-41C0-B420-8CDFE49553B7}" srcOrd="0" destOrd="0" parTransId="{531BE07E-1F3A-473A-9A17-792A137F3957}" sibTransId="{DD44889A-D278-47A0-B2E6-E4F4742E30EC}"/>
    <dgm:cxn modelId="{F0A09304-C4DD-4BB2-912E-8FCAFCB6A4DB}" type="presOf" srcId="{2D943747-3746-4494-A0EF-EA5CB02BE6FC}" destId="{7E1DEBD9-E6D1-462F-A2B5-5DE22F207EE0}" srcOrd="1" destOrd="0" presId="urn:microsoft.com/office/officeart/2005/8/layout/process4"/>
    <dgm:cxn modelId="{82F477ED-C26F-44D0-958B-E4AE2F428206}" srcId="{2D943747-3746-4494-A0EF-EA5CB02BE6FC}" destId="{538DEB54-D30F-48D1-9A8E-93F52517B604}" srcOrd="0" destOrd="0" parTransId="{32581EBA-3719-4B10-BAE8-F9A8D85595CC}" sibTransId="{967DE963-2639-4DF5-9EA9-525D89C73A0E}"/>
    <dgm:cxn modelId="{80E48334-2448-4BC9-B0AC-739380EEE4A2}" srcId="{338E22CB-6183-41EB-85B4-9EAC46B03F76}" destId="{2D943747-3746-4494-A0EF-EA5CB02BE6FC}" srcOrd="1" destOrd="0" parTransId="{2928204D-332D-4DE8-992D-69156AF0A175}" sibTransId="{92A1FB3D-070D-487B-9CC5-1B1F017C4F63}"/>
    <dgm:cxn modelId="{2EE83907-3E6A-4D62-B70D-D1ACEF3C535F}" type="presOf" srcId="{538DEB54-D30F-48D1-9A8E-93F52517B604}" destId="{B8EF0CEC-35C8-42EE-8D25-5DE6F8AB31BE}" srcOrd="0" destOrd="0" presId="urn:microsoft.com/office/officeart/2005/8/layout/process4"/>
    <dgm:cxn modelId="{3F64297D-DF45-490A-9D68-8591F1BB270A}" type="presOf" srcId="{FE941E0F-420E-4005-B289-110FB9C1A985}" destId="{2D79E7BA-9928-4E23-91E6-9F6BC6B04E9E}" srcOrd="1" destOrd="0" presId="urn:microsoft.com/office/officeart/2005/8/layout/process4"/>
    <dgm:cxn modelId="{D07B7D9E-EB3C-4AEB-97A8-23F7E10AD803}" srcId="{FE941E0F-420E-4005-B289-110FB9C1A985}" destId="{F8A5F2FF-45C2-4EF3-BEB2-AAC879A364B0}" srcOrd="1" destOrd="0" parTransId="{0D980F13-CB0A-4728-8E26-28E5B433E3CE}" sibTransId="{AA4236E9-8C41-4538-B428-A25C6CC4FEBA}"/>
    <dgm:cxn modelId="{140C5C99-3BAE-4088-A3F4-2DD975E14756}" type="presOf" srcId="{FE941E0F-420E-4005-B289-110FB9C1A985}" destId="{A24A670D-1035-4B17-B831-FDACA0E65375}" srcOrd="0" destOrd="0" presId="urn:microsoft.com/office/officeart/2005/8/layout/process4"/>
    <dgm:cxn modelId="{ABCD395E-DF3C-4835-BEE0-E71AC06F778F}" type="presOf" srcId="{338E22CB-6183-41EB-85B4-9EAC46B03F76}" destId="{795C0803-7F1D-4215-8CEB-5E4D96642244}" srcOrd="0" destOrd="0" presId="urn:microsoft.com/office/officeart/2005/8/layout/process4"/>
    <dgm:cxn modelId="{990BFF4A-2666-4BF8-BBAA-F36BA1B24515}" type="presParOf" srcId="{795C0803-7F1D-4215-8CEB-5E4D96642244}" destId="{35A3936D-99A7-40D7-8DB0-0326270E2111}" srcOrd="0" destOrd="0" presId="urn:microsoft.com/office/officeart/2005/8/layout/process4"/>
    <dgm:cxn modelId="{DF486BC0-8D52-425B-A797-F7FCA986B291}" type="presParOf" srcId="{35A3936D-99A7-40D7-8DB0-0326270E2111}" destId="{A969ADED-F82C-4607-86CE-675213EE8C81}" srcOrd="0" destOrd="0" presId="urn:microsoft.com/office/officeart/2005/8/layout/process4"/>
    <dgm:cxn modelId="{599F0286-8E1C-469F-92E0-340FA8788A10}" type="presParOf" srcId="{35A3936D-99A7-40D7-8DB0-0326270E2111}" destId="{7E1DEBD9-E6D1-462F-A2B5-5DE22F207EE0}" srcOrd="1" destOrd="0" presId="urn:microsoft.com/office/officeart/2005/8/layout/process4"/>
    <dgm:cxn modelId="{3B8256C7-B02C-405C-B782-14B89886DE98}" type="presParOf" srcId="{35A3936D-99A7-40D7-8DB0-0326270E2111}" destId="{E0682E96-401A-4560-95D4-3D954EE8315F}" srcOrd="2" destOrd="0" presId="urn:microsoft.com/office/officeart/2005/8/layout/process4"/>
    <dgm:cxn modelId="{C89B56C3-BF20-40A8-8CB1-39F71F336E5B}" type="presParOf" srcId="{E0682E96-401A-4560-95D4-3D954EE8315F}" destId="{B8EF0CEC-35C8-42EE-8D25-5DE6F8AB31BE}" srcOrd="0" destOrd="0" presId="urn:microsoft.com/office/officeart/2005/8/layout/process4"/>
    <dgm:cxn modelId="{AB7D394E-AACE-4267-9400-1992F7F65679}" type="presParOf" srcId="{E0682E96-401A-4560-95D4-3D954EE8315F}" destId="{004CF576-A73A-4DFB-A910-2D28992B147D}" srcOrd="1" destOrd="0" presId="urn:microsoft.com/office/officeart/2005/8/layout/process4"/>
    <dgm:cxn modelId="{3DDEC614-3C64-481F-8515-6FD743708387}" type="presParOf" srcId="{795C0803-7F1D-4215-8CEB-5E4D96642244}" destId="{0F550EA3-B741-4F0F-9939-E1B5F3E4ECDB}" srcOrd="1" destOrd="0" presId="urn:microsoft.com/office/officeart/2005/8/layout/process4"/>
    <dgm:cxn modelId="{777F384C-9FD0-4352-8897-F6A2ADEAB614}" type="presParOf" srcId="{795C0803-7F1D-4215-8CEB-5E4D96642244}" destId="{FB4D3AC3-C876-4FB5-BFB3-EE59B83B279B}" srcOrd="2" destOrd="0" presId="urn:microsoft.com/office/officeart/2005/8/layout/process4"/>
    <dgm:cxn modelId="{C5E6E018-6370-429D-9BDF-E32AFD22F5E5}" type="presParOf" srcId="{FB4D3AC3-C876-4FB5-BFB3-EE59B83B279B}" destId="{A24A670D-1035-4B17-B831-FDACA0E65375}" srcOrd="0" destOrd="0" presId="urn:microsoft.com/office/officeart/2005/8/layout/process4"/>
    <dgm:cxn modelId="{9AD39FB2-CD40-44D2-A5A5-FCB324B69081}" type="presParOf" srcId="{FB4D3AC3-C876-4FB5-BFB3-EE59B83B279B}" destId="{2D79E7BA-9928-4E23-91E6-9F6BC6B04E9E}" srcOrd="1" destOrd="0" presId="urn:microsoft.com/office/officeart/2005/8/layout/process4"/>
    <dgm:cxn modelId="{415B6F56-E1A4-43D0-AB87-594971D5E749}" type="presParOf" srcId="{FB4D3AC3-C876-4FB5-BFB3-EE59B83B279B}" destId="{C6ED4F8E-1570-42A1-BBED-6C23206F380F}" srcOrd="2" destOrd="0" presId="urn:microsoft.com/office/officeart/2005/8/layout/process4"/>
    <dgm:cxn modelId="{4EC651B5-0709-4D85-9DE2-CF2BE421DC46}" type="presParOf" srcId="{C6ED4F8E-1570-42A1-BBED-6C23206F380F}" destId="{49F449E5-C5C1-4740-8A0E-3956432F5D9A}" srcOrd="0" destOrd="0" presId="urn:microsoft.com/office/officeart/2005/8/layout/process4"/>
    <dgm:cxn modelId="{93616773-898F-4C83-AC6C-B263C280167C}" type="presParOf" srcId="{C6ED4F8E-1570-42A1-BBED-6C23206F380F}" destId="{FEE3C218-A285-47FD-83C4-FD26DC8D0771}" srcOrd="1" destOrd="0" presId="urn:microsoft.com/office/officeart/2005/8/layout/process4"/>
    <dgm:cxn modelId="{7B7A1A40-98C9-4A2E-9E91-B034B9EB92CC}" type="presParOf" srcId="{C6ED4F8E-1570-42A1-BBED-6C23206F380F}" destId="{FB381882-B14A-46CC-BF17-E4A2DCFA05D0}" srcOrd="2"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FE941E0F-420E-4005-B289-110FB9C1A985}">
      <dgm:prSet custT="1"/>
      <dgm:spPr>
        <a:solidFill>
          <a:srgbClr val="008BC8"/>
        </a:solidFill>
      </dgm:spPr>
      <dgm:t>
        <a:bodyPr/>
        <a:lstStyle/>
        <a:p>
          <a:pPr rtl="0"/>
          <a:r>
            <a:rPr lang="en-GB" sz="1600" b="1" dirty="0" smtClean="0">
              <a:solidFill>
                <a:schemeClr val="bg1">
                  <a:lumMod val="75000"/>
                </a:schemeClr>
              </a:solidFill>
            </a:rPr>
            <a:t>Collect all available information</a:t>
          </a:r>
          <a:endParaRPr lang="en-GB" sz="1600" b="1" dirty="0">
            <a:solidFill>
              <a:schemeClr val="bg1">
                <a:lumMod val="75000"/>
              </a:schemeClr>
            </a:solidFill>
          </a:endParaRPr>
        </a:p>
      </dgm:t>
    </dgm:pt>
    <dgm:pt modelId="{1E33CC59-C98B-47C6-BD40-2BE4C1AD09F9}" type="parTrans" cxnId="{07525F3F-ECE3-40F3-B01F-EE16FE8D8173}">
      <dgm:prSet/>
      <dgm:spPr/>
      <dgm:t>
        <a:bodyPr/>
        <a:lstStyle/>
        <a:p>
          <a:endParaRPr lang="en-GB" sz="3200"/>
        </a:p>
      </dgm:t>
    </dgm:pt>
    <dgm:pt modelId="{1DF11DB7-DE4A-4302-81CD-D85B4393513B}" type="sibTrans" cxnId="{07525F3F-ECE3-40F3-B01F-EE16FE8D8173}">
      <dgm:prSet/>
      <dgm:spPr/>
      <dgm:t>
        <a:bodyPr/>
        <a:lstStyle/>
        <a:p>
          <a:endParaRPr lang="en-GB" sz="3200"/>
        </a:p>
      </dgm:t>
    </dgm:pt>
    <dgm:pt modelId="{2D943747-3746-4494-A0EF-EA5CB02BE6FC}">
      <dgm:prSet custT="1"/>
      <dgm:spPr>
        <a:solidFill>
          <a:srgbClr val="008BC8"/>
        </a:solidFill>
      </dgm:spPr>
      <dgm:t>
        <a:bodyPr/>
        <a:lstStyle/>
        <a:p>
          <a:pPr rtl="0"/>
          <a:r>
            <a:rPr lang="en-GB" sz="1600" b="1" dirty="0" smtClean="0">
              <a:solidFill>
                <a:schemeClr val="bg1">
                  <a:lumMod val="75000"/>
                </a:schemeClr>
              </a:solidFill>
            </a:rPr>
            <a:t>Consider information needs</a:t>
          </a:r>
          <a:endParaRPr lang="en-GB" sz="1600" b="1" dirty="0">
            <a:solidFill>
              <a:schemeClr val="bg1">
                <a:lumMod val="75000"/>
              </a:schemeClr>
            </a:solidFill>
          </a:endParaRPr>
        </a:p>
      </dgm:t>
    </dgm:pt>
    <dgm:pt modelId="{2928204D-332D-4DE8-992D-69156AF0A175}" type="parTrans" cxnId="{80E48334-2448-4BC9-B0AC-739380EEE4A2}">
      <dgm:prSet/>
      <dgm:spPr/>
      <dgm:t>
        <a:bodyPr/>
        <a:lstStyle/>
        <a:p>
          <a:endParaRPr lang="en-GB" sz="3200"/>
        </a:p>
      </dgm:t>
    </dgm:pt>
    <dgm:pt modelId="{92A1FB3D-070D-487B-9CC5-1B1F017C4F63}" type="sibTrans" cxnId="{80E48334-2448-4BC9-B0AC-739380EEE4A2}">
      <dgm:prSet/>
      <dgm:spPr/>
      <dgm:t>
        <a:bodyPr/>
        <a:lstStyle/>
        <a:p>
          <a:endParaRPr lang="en-GB" sz="3200"/>
        </a:p>
      </dgm:t>
    </dgm:pt>
    <dgm:pt modelId="{B2D0523F-F5A0-4560-9C2F-DC81EF578341}">
      <dgm:prSet custT="1"/>
      <dgm:spPr>
        <a:solidFill>
          <a:srgbClr val="008BC8"/>
        </a:solidFill>
      </dgm:spPr>
      <dgm:t>
        <a:bodyPr/>
        <a:lstStyle/>
        <a:p>
          <a:pPr rtl="0"/>
          <a:r>
            <a:rPr lang="en-GB" sz="1600" b="1" dirty="0" smtClean="0">
              <a:solidFill>
                <a:schemeClr val="bg1">
                  <a:lumMod val="75000"/>
                </a:schemeClr>
              </a:solidFill>
            </a:rPr>
            <a:t>Identify missing information</a:t>
          </a:r>
          <a:endParaRPr lang="en-GB" sz="1600" b="1" dirty="0">
            <a:solidFill>
              <a:schemeClr val="bg1">
                <a:lumMod val="75000"/>
              </a:schemeClr>
            </a:solidFill>
          </a:endParaRPr>
        </a:p>
      </dgm:t>
    </dgm:pt>
    <dgm:pt modelId="{0B7DC7AE-1B8C-4B9E-AF41-E1398CE079A5}" type="parTrans" cxnId="{2F6B35E6-3621-448D-A3FF-89DF0AE8FB69}">
      <dgm:prSet/>
      <dgm:spPr/>
      <dgm:t>
        <a:bodyPr/>
        <a:lstStyle/>
        <a:p>
          <a:endParaRPr lang="en-GB" sz="3200"/>
        </a:p>
      </dgm:t>
    </dgm:pt>
    <dgm:pt modelId="{808718EE-2413-47E2-AA1C-438F6507379D}" type="sibTrans" cxnId="{2F6B35E6-3621-448D-A3FF-89DF0AE8FB69}">
      <dgm:prSet/>
      <dgm:spPr/>
      <dgm:t>
        <a:bodyPr/>
        <a:lstStyle/>
        <a:p>
          <a:endParaRPr lang="en-GB" sz="3200"/>
        </a:p>
      </dgm:t>
    </dgm:pt>
    <dgm:pt modelId="{BE96009B-84EA-4AED-B9F9-74E6999B28FE}">
      <dgm:prSet custT="1"/>
      <dgm:spPr>
        <a:solidFill>
          <a:srgbClr val="008BC8"/>
        </a:solidFill>
      </dgm:spPr>
      <dgm:t>
        <a:bodyPr/>
        <a:lstStyle/>
        <a:p>
          <a:pPr rtl="0"/>
          <a:r>
            <a:rPr lang="en-GB" sz="1600" b="1" dirty="0" smtClean="0">
              <a:solidFill>
                <a:schemeClr val="bg1">
                  <a:lumMod val="75000"/>
                </a:schemeClr>
              </a:solidFill>
            </a:rPr>
            <a:t>Generate new information</a:t>
          </a:r>
          <a:endParaRPr lang="en-GB" sz="1600" b="1" dirty="0">
            <a:solidFill>
              <a:schemeClr val="bg1">
                <a:lumMod val="75000"/>
              </a:schemeClr>
            </a:solidFill>
          </a:endParaRPr>
        </a:p>
      </dgm:t>
    </dgm:pt>
    <dgm:pt modelId="{EC932BEF-36A1-4078-B31F-F72AC10A4FDC}" type="parTrans" cxnId="{8DBE8474-8C3D-452C-8924-60517D35DE41}">
      <dgm:prSet/>
      <dgm:spPr/>
      <dgm:t>
        <a:bodyPr/>
        <a:lstStyle/>
        <a:p>
          <a:endParaRPr lang="en-GB" sz="3200"/>
        </a:p>
      </dgm:t>
    </dgm:pt>
    <dgm:pt modelId="{673030CD-A27C-4132-90DC-54B7C58C802D}" type="sibTrans" cxnId="{8DBE8474-8C3D-452C-8924-60517D35DE41}">
      <dgm:prSet/>
      <dgm:spPr/>
      <dgm:t>
        <a:bodyPr/>
        <a:lstStyle/>
        <a:p>
          <a:endParaRPr lang="en-GB" sz="3200"/>
        </a:p>
      </dgm:t>
    </dgm:pt>
    <dgm:pt modelId="{E2421874-007E-4BDA-9DA8-CFB28C4F9430}" type="pres">
      <dgm:prSet presAssocID="{338E22CB-6183-41EB-85B4-9EAC46B03F76}" presName="diagram" presStyleCnt="0">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presStyleCnt="0"/>
      <dgm:spPr/>
    </dgm:pt>
    <dgm:pt modelId="{5CF10A04-CC5F-4C78-9463-C9D4B72F4043}" type="pres">
      <dgm:prSet presAssocID="{FE941E0F-420E-4005-B289-110FB9C1A985}" presName="rootComposite" presStyleCnt="0"/>
      <dgm:spPr/>
    </dgm:pt>
    <dgm:pt modelId="{A15EDBF6-FE02-4C9C-A0C7-7D767CBBA66D}" type="pres">
      <dgm:prSet presAssocID="{FE941E0F-420E-4005-B289-110FB9C1A985}" presName="rootText" presStyleLbl="node1" presStyleIdx="0" presStyleCnt="4"/>
      <dgm:spPr/>
      <dgm:t>
        <a:bodyPr/>
        <a:lstStyle/>
        <a:p>
          <a:endParaRPr lang="en-GB"/>
        </a:p>
      </dgm:t>
    </dgm:pt>
    <dgm:pt modelId="{F0CBF1C1-2135-4EDE-9DCC-B144B5FC5616}" type="pres">
      <dgm:prSet presAssocID="{FE941E0F-420E-4005-B289-110FB9C1A985}" presName="rootConnector" presStyleLbl="node1" presStyleIdx="0" presStyleCnt="4"/>
      <dgm:spPr/>
      <dgm:t>
        <a:bodyPr/>
        <a:lstStyle/>
        <a:p>
          <a:endParaRPr lang="en-GB"/>
        </a:p>
      </dgm:t>
    </dgm:pt>
    <dgm:pt modelId="{4E63C0C7-2F36-4EDF-9ECA-47C3259434E1}" type="pres">
      <dgm:prSet presAssocID="{FE941E0F-420E-4005-B289-110FB9C1A985}" presName="childShape" presStyleCnt="0"/>
      <dgm:spPr/>
    </dgm:pt>
    <dgm:pt modelId="{F5B2E41B-4297-4AA6-B4DF-7F5F1F3627ED}" type="pres">
      <dgm:prSet presAssocID="{2D943747-3746-4494-A0EF-EA5CB02BE6FC}" presName="root" presStyleCnt="0"/>
      <dgm:spPr/>
    </dgm:pt>
    <dgm:pt modelId="{669434E8-4538-48A3-909B-0E7003100ABD}" type="pres">
      <dgm:prSet presAssocID="{2D943747-3746-4494-A0EF-EA5CB02BE6FC}" presName="rootComposite" presStyleCnt="0"/>
      <dgm:spPr/>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presStyleCnt="0"/>
      <dgm:spPr/>
    </dgm:pt>
    <dgm:pt modelId="{5256A14C-B4D9-4008-9487-09688FE6850D}" type="pres">
      <dgm:prSet presAssocID="{B2D0523F-F5A0-4560-9C2F-DC81EF578341}" presName="root" presStyleCnt="0"/>
      <dgm:spPr/>
    </dgm:pt>
    <dgm:pt modelId="{F6C66FAD-26FF-48F2-B9C0-00444B334559}" type="pres">
      <dgm:prSet presAssocID="{B2D0523F-F5A0-4560-9C2F-DC81EF578341}" presName="rootComposite" presStyleCnt="0"/>
      <dgm:spPr/>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presStyleCnt="0"/>
      <dgm:spPr/>
    </dgm:pt>
    <dgm:pt modelId="{A8B8A5BC-6A36-4F95-AF16-F079073F613E}" type="pres">
      <dgm:prSet presAssocID="{BE96009B-84EA-4AED-B9F9-74E6999B28FE}" presName="root" presStyleCnt="0"/>
      <dgm:spPr/>
    </dgm:pt>
    <dgm:pt modelId="{D8E1B5D4-0D08-4725-ADE6-6720FF3D6386}" type="pres">
      <dgm:prSet presAssocID="{BE96009B-84EA-4AED-B9F9-74E6999B28FE}" presName="rootComposite" presStyleCnt="0"/>
      <dgm:spPr/>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presStyleCnt="0"/>
      <dgm:spPr/>
    </dgm:pt>
  </dgm:ptLst>
  <dgm:cxnLst>
    <dgm:cxn modelId="{8DBE8474-8C3D-452C-8924-60517D35DE41}" srcId="{338E22CB-6183-41EB-85B4-9EAC46B03F76}" destId="{BE96009B-84EA-4AED-B9F9-74E6999B28FE}" srcOrd="3" destOrd="0" parTransId="{EC932BEF-36A1-4078-B31F-F72AC10A4FDC}" sibTransId="{673030CD-A27C-4132-90DC-54B7C58C802D}"/>
    <dgm:cxn modelId="{C365A093-5994-4F9E-839F-1855DB32C81E}" type="presOf" srcId="{B2D0523F-F5A0-4560-9C2F-DC81EF578341}" destId="{74F61177-2A92-4155-BB94-5807F5C5A628}" srcOrd="1" destOrd="0" presId="urn:microsoft.com/office/officeart/2005/8/layout/hierarchy3"/>
    <dgm:cxn modelId="{2F6B35E6-3621-448D-A3FF-89DF0AE8FB69}" srcId="{338E22CB-6183-41EB-85B4-9EAC46B03F76}" destId="{B2D0523F-F5A0-4560-9C2F-DC81EF578341}" srcOrd="2" destOrd="0" parTransId="{0B7DC7AE-1B8C-4B9E-AF41-E1398CE079A5}" sibTransId="{808718EE-2413-47E2-AA1C-438F6507379D}"/>
    <dgm:cxn modelId="{D351705B-A343-4852-9DF2-7334B049C41D}" type="presOf" srcId="{2D943747-3746-4494-A0EF-EA5CB02BE6FC}" destId="{53E1FCA5-D7A2-42F4-B409-6E5F13FBEF41}" srcOrd="0" destOrd="0" presId="urn:microsoft.com/office/officeart/2005/8/layout/hierarchy3"/>
    <dgm:cxn modelId="{07525F3F-ECE3-40F3-B01F-EE16FE8D8173}" srcId="{338E22CB-6183-41EB-85B4-9EAC46B03F76}" destId="{FE941E0F-420E-4005-B289-110FB9C1A985}" srcOrd="0" destOrd="0" parTransId="{1E33CC59-C98B-47C6-BD40-2BE4C1AD09F9}" sibTransId="{1DF11DB7-DE4A-4302-81CD-D85B4393513B}"/>
    <dgm:cxn modelId="{92A36E42-F668-4D74-94F7-846C512283DE}" type="presOf" srcId="{BE96009B-84EA-4AED-B9F9-74E6999B28FE}" destId="{73CA7EA8-819C-4CD0-A716-AB287467978B}" srcOrd="1" destOrd="0" presId="urn:microsoft.com/office/officeart/2005/8/layout/hierarchy3"/>
    <dgm:cxn modelId="{26A380BA-0A14-440E-9D87-53DDE38CB9AA}" type="presOf" srcId="{338E22CB-6183-41EB-85B4-9EAC46B03F76}" destId="{E2421874-007E-4BDA-9DA8-CFB28C4F9430}" srcOrd="0" destOrd="0" presId="urn:microsoft.com/office/officeart/2005/8/layout/hierarchy3"/>
    <dgm:cxn modelId="{80E48334-2448-4BC9-B0AC-739380EEE4A2}" srcId="{338E22CB-6183-41EB-85B4-9EAC46B03F76}" destId="{2D943747-3746-4494-A0EF-EA5CB02BE6FC}" srcOrd="1" destOrd="0" parTransId="{2928204D-332D-4DE8-992D-69156AF0A175}" sibTransId="{92A1FB3D-070D-487B-9CC5-1B1F017C4F63}"/>
    <dgm:cxn modelId="{99069C9E-AA69-4746-B218-89E5A9DE55A6}" type="presOf" srcId="{FE941E0F-420E-4005-B289-110FB9C1A985}" destId="{F0CBF1C1-2135-4EDE-9DCC-B144B5FC5616}" srcOrd="1" destOrd="0" presId="urn:microsoft.com/office/officeart/2005/8/layout/hierarchy3"/>
    <dgm:cxn modelId="{290903BF-1648-4DF2-8F18-BC790A88D8B3}" type="presOf" srcId="{2D943747-3746-4494-A0EF-EA5CB02BE6FC}" destId="{9F8668BD-8E82-4AB2-A130-8EFB9690D65C}" srcOrd="1" destOrd="0" presId="urn:microsoft.com/office/officeart/2005/8/layout/hierarchy3"/>
    <dgm:cxn modelId="{BD83788C-3014-4F7F-B9D9-4BEF4131BC10}" type="presOf" srcId="{FE941E0F-420E-4005-B289-110FB9C1A985}" destId="{A15EDBF6-FE02-4C9C-A0C7-7D767CBBA66D}" srcOrd="0" destOrd="0" presId="urn:microsoft.com/office/officeart/2005/8/layout/hierarchy3"/>
    <dgm:cxn modelId="{6302CDF2-2E17-4CC3-922E-3DA3CE64C9BA}" type="presOf" srcId="{B2D0523F-F5A0-4560-9C2F-DC81EF578341}" destId="{BF08C423-0B8E-4363-AA36-B7DCB0C0F10A}" srcOrd="0" destOrd="0" presId="urn:microsoft.com/office/officeart/2005/8/layout/hierarchy3"/>
    <dgm:cxn modelId="{1C1E423B-5746-4F98-BCE4-3F9C7FD9A6A6}" type="presOf" srcId="{BE96009B-84EA-4AED-B9F9-74E6999B28FE}" destId="{4FB404ED-7101-44C4-8984-EC1E35728206}" srcOrd="0" destOrd="0" presId="urn:microsoft.com/office/officeart/2005/8/layout/hierarchy3"/>
    <dgm:cxn modelId="{BDB7A3C7-67B8-4E09-BC4B-3E586B42C815}" type="presParOf" srcId="{E2421874-007E-4BDA-9DA8-CFB28C4F9430}" destId="{F2345A57-503A-4081-8F4C-CA763533CB02}" srcOrd="0" destOrd="0" presId="urn:microsoft.com/office/officeart/2005/8/layout/hierarchy3"/>
    <dgm:cxn modelId="{1FA16273-5198-4724-9477-7804E767C903}" type="presParOf" srcId="{F2345A57-503A-4081-8F4C-CA763533CB02}" destId="{5CF10A04-CC5F-4C78-9463-C9D4B72F4043}" srcOrd="0" destOrd="0" presId="urn:microsoft.com/office/officeart/2005/8/layout/hierarchy3"/>
    <dgm:cxn modelId="{EC74C857-DBD3-40C5-B8B1-E12A9C58328D}" type="presParOf" srcId="{5CF10A04-CC5F-4C78-9463-C9D4B72F4043}" destId="{A15EDBF6-FE02-4C9C-A0C7-7D767CBBA66D}" srcOrd="0" destOrd="0" presId="urn:microsoft.com/office/officeart/2005/8/layout/hierarchy3"/>
    <dgm:cxn modelId="{4A141645-1AF7-487D-89B3-E1872E0911AE}" type="presParOf" srcId="{5CF10A04-CC5F-4C78-9463-C9D4B72F4043}" destId="{F0CBF1C1-2135-4EDE-9DCC-B144B5FC5616}" srcOrd="1" destOrd="0" presId="urn:microsoft.com/office/officeart/2005/8/layout/hierarchy3"/>
    <dgm:cxn modelId="{787EAC67-A0CE-478E-A59E-7D56CD0D3CCB}" type="presParOf" srcId="{F2345A57-503A-4081-8F4C-CA763533CB02}" destId="{4E63C0C7-2F36-4EDF-9ECA-47C3259434E1}" srcOrd="1" destOrd="0" presId="urn:microsoft.com/office/officeart/2005/8/layout/hierarchy3"/>
    <dgm:cxn modelId="{E9F278CF-DF71-4084-A191-54F399476558}" type="presParOf" srcId="{E2421874-007E-4BDA-9DA8-CFB28C4F9430}" destId="{F5B2E41B-4297-4AA6-B4DF-7F5F1F3627ED}" srcOrd="1" destOrd="0" presId="urn:microsoft.com/office/officeart/2005/8/layout/hierarchy3"/>
    <dgm:cxn modelId="{75EEA8B8-E380-44FC-8026-50D411435AD1}" type="presParOf" srcId="{F5B2E41B-4297-4AA6-B4DF-7F5F1F3627ED}" destId="{669434E8-4538-48A3-909B-0E7003100ABD}" srcOrd="0" destOrd="0" presId="urn:microsoft.com/office/officeart/2005/8/layout/hierarchy3"/>
    <dgm:cxn modelId="{224D0DAD-FB7C-4722-8ED5-4E6ED8E42BEB}" type="presParOf" srcId="{669434E8-4538-48A3-909B-0E7003100ABD}" destId="{53E1FCA5-D7A2-42F4-B409-6E5F13FBEF41}" srcOrd="0" destOrd="0" presId="urn:microsoft.com/office/officeart/2005/8/layout/hierarchy3"/>
    <dgm:cxn modelId="{0F778827-6257-428E-A9B6-03688DD79A14}" type="presParOf" srcId="{669434E8-4538-48A3-909B-0E7003100ABD}" destId="{9F8668BD-8E82-4AB2-A130-8EFB9690D65C}" srcOrd="1" destOrd="0" presId="urn:microsoft.com/office/officeart/2005/8/layout/hierarchy3"/>
    <dgm:cxn modelId="{2DC875F7-8DF9-43E9-A39B-1D69E8A06103}" type="presParOf" srcId="{F5B2E41B-4297-4AA6-B4DF-7F5F1F3627ED}" destId="{040C5289-1CC7-45DE-AF98-A3E6F49DB1A8}" srcOrd="1" destOrd="0" presId="urn:microsoft.com/office/officeart/2005/8/layout/hierarchy3"/>
    <dgm:cxn modelId="{DE6B85B7-95D3-48A7-BE94-944AE58C66B1}" type="presParOf" srcId="{E2421874-007E-4BDA-9DA8-CFB28C4F9430}" destId="{5256A14C-B4D9-4008-9487-09688FE6850D}" srcOrd="2" destOrd="0" presId="urn:microsoft.com/office/officeart/2005/8/layout/hierarchy3"/>
    <dgm:cxn modelId="{7AFDAC0F-8392-4C39-BA78-98C76F070345}" type="presParOf" srcId="{5256A14C-B4D9-4008-9487-09688FE6850D}" destId="{F6C66FAD-26FF-48F2-B9C0-00444B334559}" srcOrd="0" destOrd="0" presId="urn:microsoft.com/office/officeart/2005/8/layout/hierarchy3"/>
    <dgm:cxn modelId="{DE26A7EC-735B-4E07-B882-DB5BE24C0535}" type="presParOf" srcId="{F6C66FAD-26FF-48F2-B9C0-00444B334559}" destId="{BF08C423-0B8E-4363-AA36-B7DCB0C0F10A}" srcOrd="0" destOrd="0" presId="urn:microsoft.com/office/officeart/2005/8/layout/hierarchy3"/>
    <dgm:cxn modelId="{048DD91B-0B4C-4A52-9813-81AAF3BEE474}" type="presParOf" srcId="{F6C66FAD-26FF-48F2-B9C0-00444B334559}" destId="{74F61177-2A92-4155-BB94-5807F5C5A628}" srcOrd="1" destOrd="0" presId="urn:microsoft.com/office/officeart/2005/8/layout/hierarchy3"/>
    <dgm:cxn modelId="{A7A12124-F818-439C-ABA7-541E78389B1E}" type="presParOf" srcId="{5256A14C-B4D9-4008-9487-09688FE6850D}" destId="{5415E3E0-1D04-49D5-A88E-E667EDA1BF63}" srcOrd="1" destOrd="0" presId="urn:microsoft.com/office/officeart/2005/8/layout/hierarchy3"/>
    <dgm:cxn modelId="{64FD7A45-C145-44CC-8F71-ED120140D96B}" type="presParOf" srcId="{E2421874-007E-4BDA-9DA8-CFB28C4F9430}" destId="{A8B8A5BC-6A36-4F95-AF16-F079073F613E}" srcOrd="3" destOrd="0" presId="urn:microsoft.com/office/officeart/2005/8/layout/hierarchy3"/>
    <dgm:cxn modelId="{A8C521BD-6A06-43E6-A65A-833C4E5908E7}" type="presParOf" srcId="{A8B8A5BC-6A36-4F95-AF16-F079073F613E}" destId="{D8E1B5D4-0D08-4725-ADE6-6720FF3D6386}" srcOrd="0" destOrd="0" presId="urn:microsoft.com/office/officeart/2005/8/layout/hierarchy3"/>
    <dgm:cxn modelId="{7FFBAF0D-8CE5-4391-9611-4B8783F8B918}" type="presParOf" srcId="{D8E1B5D4-0D08-4725-ADE6-6720FF3D6386}" destId="{4FB404ED-7101-44C4-8984-EC1E35728206}" srcOrd="0" destOrd="0" presId="urn:microsoft.com/office/officeart/2005/8/layout/hierarchy3"/>
    <dgm:cxn modelId="{85DCA993-D314-4BC9-8B88-0D3E93377FA3}" type="presParOf" srcId="{D8E1B5D4-0D08-4725-ADE6-6720FF3D6386}" destId="{73CA7EA8-819C-4CD0-A716-AB287467978B}" srcOrd="1" destOrd="0" presId="urn:microsoft.com/office/officeart/2005/8/layout/hierarchy3"/>
    <dgm:cxn modelId="{ECD0F495-2789-4D51-80F2-05BEF4B85913}"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38E22CB-6183-41EB-85B4-9EAC46B03F76}"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GB"/>
        </a:p>
      </dgm:t>
    </dgm:pt>
    <dgm:pt modelId="{FE941E0F-420E-4005-B289-110FB9C1A985}">
      <dgm:prSet custT="1"/>
      <dgm:spPr>
        <a:solidFill>
          <a:srgbClr val="008BC8"/>
        </a:solidFill>
      </dgm:spPr>
      <dgm:t>
        <a:bodyPr/>
        <a:lstStyle/>
        <a:p>
          <a:pPr rtl="0"/>
          <a:r>
            <a:rPr lang="en-GB" sz="1600" b="1" noProof="0" dirty="0" smtClean="0">
              <a:solidFill>
                <a:schemeClr val="bg1">
                  <a:lumMod val="75000"/>
                </a:schemeClr>
              </a:solidFill>
            </a:rPr>
            <a:t>Collect all available information</a:t>
          </a:r>
          <a:endParaRPr lang="en-GB" sz="1600" b="1" noProof="0" dirty="0">
            <a:solidFill>
              <a:schemeClr val="bg1">
                <a:lumMod val="75000"/>
              </a:schemeClr>
            </a:solidFill>
          </a:endParaRPr>
        </a:p>
      </dgm:t>
    </dgm:pt>
    <dgm:pt modelId="{1E33CC59-C98B-47C6-BD40-2BE4C1AD09F9}" type="parTrans" cxnId="{07525F3F-ECE3-40F3-B01F-EE16FE8D8173}">
      <dgm:prSet/>
      <dgm:spPr/>
      <dgm:t>
        <a:bodyPr/>
        <a:lstStyle/>
        <a:p>
          <a:endParaRPr lang="en-GB" sz="3200" noProof="0" dirty="0"/>
        </a:p>
      </dgm:t>
    </dgm:pt>
    <dgm:pt modelId="{1DF11DB7-DE4A-4302-81CD-D85B4393513B}" type="sibTrans" cxnId="{07525F3F-ECE3-40F3-B01F-EE16FE8D8173}">
      <dgm:prSet/>
      <dgm:spPr/>
      <dgm:t>
        <a:bodyPr/>
        <a:lstStyle/>
        <a:p>
          <a:endParaRPr lang="en-GB" sz="3200" noProof="0" dirty="0"/>
        </a:p>
      </dgm:t>
    </dgm:pt>
    <dgm:pt modelId="{2D943747-3746-4494-A0EF-EA5CB02BE6FC}">
      <dgm:prSet custT="1"/>
      <dgm:spPr>
        <a:solidFill>
          <a:srgbClr val="008BC8"/>
        </a:solidFill>
      </dgm:spPr>
      <dgm:t>
        <a:bodyPr/>
        <a:lstStyle/>
        <a:p>
          <a:pPr rtl="0"/>
          <a:r>
            <a:rPr lang="en-GB" sz="1600" b="1" noProof="0" dirty="0" smtClean="0">
              <a:solidFill>
                <a:schemeClr val="bg1">
                  <a:lumMod val="75000"/>
                </a:schemeClr>
              </a:solidFill>
            </a:rPr>
            <a:t>Consider information needs</a:t>
          </a:r>
          <a:endParaRPr lang="en-GB" sz="1600" b="1" noProof="0" dirty="0">
            <a:solidFill>
              <a:schemeClr val="bg1">
                <a:lumMod val="75000"/>
              </a:schemeClr>
            </a:solidFill>
          </a:endParaRPr>
        </a:p>
      </dgm:t>
    </dgm:pt>
    <dgm:pt modelId="{2928204D-332D-4DE8-992D-69156AF0A175}" type="parTrans" cxnId="{80E48334-2448-4BC9-B0AC-739380EEE4A2}">
      <dgm:prSet/>
      <dgm:spPr/>
      <dgm:t>
        <a:bodyPr/>
        <a:lstStyle/>
        <a:p>
          <a:endParaRPr lang="en-GB" sz="3200" noProof="0" dirty="0"/>
        </a:p>
      </dgm:t>
    </dgm:pt>
    <dgm:pt modelId="{92A1FB3D-070D-487B-9CC5-1B1F017C4F63}" type="sibTrans" cxnId="{80E48334-2448-4BC9-B0AC-739380EEE4A2}">
      <dgm:prSet/>
      <dgm:spPr/>
      <dgm:t>
        <a:bodyPr/>
        <a:lstStyle/>
        <a:p>
          <a:endParaRPr lang="en-GB" sz="3200" noProof="0" dirty="0"/>
        </a:p>
      </dgm:t>
    </dgm:pt>
    <dgm:pt modelId="{B2D0523F-F5A0-4560-9C2F-DC81EF578341}">
      <dgm:prSet custT="1"/>
      <dgm:spPr>
        <a:solidFill>
          <a:srgbClr val="008BC8"/>
        </a:solidFill>
      </dgm:spPr>
      <dgm:t>
        <a:bodyPr/>
        <a:lstStyle/>
        <a:p>
          <a:pPr rtl="0"/>
          <a:r>
            <a:rPr lang="en-GB" sz="1600" b="1" noProof="0" dirty="0" smtClean="0">
              <a:solidFill>
                <a:schemeClr val="bg1">
                  <a:lumMod val="75000"/>
                </a:schemeClr>
              </a:solidFill>
            </a:rPr>
            <a:t>Identify missing information</a:t>
          </a:r>
          <a:endParaRPr lang="en-GB" sz="1600" b="1" noProof="0" dirty="0">
            <a:solidFill>
              <a:schemeClr val="bg1">
                <a:lumMod val="75000"/>
              </a:schemeClr>
            </a:solidFill>
          </a:endParaRPr>
        </a:p>
      </dgm:t>
    </dgm:pt>
    <dgm:pt modelId="{0B7DC7AE-1B8C-4B9E-AF41-E1398CE079A5}" type="parTrans" cxnId="{2F6B35E6-3621-448D-A3FF-89DF0AE8FB69}">
      <dgm:prSet/>
      <dgm:spPr/>
      <dgm:t>
        <a:bodyPr/>
        <a:lstStyle/>
        <a:p>
          <a:endParaRPr lang="en-GB" sz="3200" noProof="0" dirty="0"/>
        </a:p>
      </dgm:t>
    </dgm:pt>
    <dgm:pt modelId="{808718EE-2413-47E2-AA1C-438F6507379D}" type="sibTrans" cxnId="{2F6B35E6-3621-448D-A3FF-89DF0AE8FB69}">
      <dgm:prSet/>
      <dgm:spPr/>
      <dgm:t>
        <a:bodyPr/>
        <a:lstStyle/>
        <a:p>
          <a:endParaRPr lang="en-GB" sz="3200" noProof="0" dirty="0"/>
        </a:p>
      </dgm:t>
    </dgm:pt>
    <dgm:pt modelId="{BE96009B-84EA-4AED-B9F9-74E6999B28FE}">
      <dgm:prSet custT="1"/>
      <dgm:spPr>
        <a:solidFill>
          <a:srgbClr val="008BC8"/>
        </a:solidFill>
      </dgm:spPr>
      <dgm:t>
        <a:bodyPr/>
        <a:lstStyle/>
        <a:p>
          <a:pPr rtl="0"/>
          <a:r>
            <a:rPr lang="en-GB" sz="1600" b="1" noProof="0" dirty="0" smtClean="0">
              <a:solidFill>
                <a:schemeClr val="bg1">
                  <a:lumMod val="75000"/>
                </a:schemeClr>
              </a:solidFill>
            </a:rPr>
            <a:t>Generate new information</a:t>
          </a:r>
          <a:endParaRPr lang="en-GB" sz="1600" b="1" noProof="0" dirty="0">
            <a:solidFill>
              <a:schemeClr val="bg1">
                <a:lumMod val="75000"/>
              </a:schemeClr>
            </a:solidFill>
          </a:endParaRPr>
        </a:p>
      </dgm:t>
    </dgm:pt>
    <dgm:pt modelId="{EC932BEF-36A1-4078-B31F-F72AC10A4FDC}" type="parTrans" cxnId="{8DBE8474-8C3D-452C-8924-60517D35DE41}">
      <dgm:prSet/>
      <dgm:spPr/>
      <dgm:t>
        <a:bodyPr/>
        <a:lstStyle/>
        <a:p>
          <a:endParaRPr lang="en-GB" sz="3200" noProof="0" dirty="0"/>
        </a:p>
      </dgm:t>
    </dgm:pt>
    <dgm:pt modelId="{673030CD-A27C-4132-90DC-54B7C58C802D}" type="sibTrans" cxnId="{8DBE8474-8C3D-452C-8924-60517D35DE41}">
      <dgm:prSet/>
      <dgm:spPr/>
      <dgm:t>
        <a:bodyPr/>
        <a:lstStyle/>
        <a:p>
          <a:endParaRPr lang="en-GB" sz="3200" noProof="0" dirty="0"/>
        </a:p>
      </dgm:t>
    </dgm:pt>
    <dgm:pt modelId="{E2421874-007E-4BDA-9DA8-CFB28C4F9430}" type="pres">
      <dgm:prSet presAssocID="{338E22CB-6183-41EB-85B4-9EAC46B03F76}" presName="diagram" presStyleCnt="0">
        <dgm:presLayoutVars>
          <dgm:chPref val="1"/>
          <dgm:dir/>
          <dgm:animOne val="branch"/>
          <dgm:animLvl val="lvl"/>
          <dgm:resizeHandles/>
        </dgm:presLayoutVars>
      </dgm:prSet>
      <dgm:spPr/>
      <dgm:t>
        <a:bodyPr/>
        <a:lstStyle/>
        <a:p>
          <a:endParaRPr lang="en-GB"/>
        </a:p>
      </dgm:t>
    </dgm:pt>
    <dgm:pt modelId="{F2345A57-503A-4081-8F4C-CA763533CB02}" type="pres">
      <dgm:prSet presAssocID="{FE941E0F-420E-4005-B289-110FB9C1A985}" presName="root" presStyleCnt="0"/>
      <dgm:spPr/>
    </dgm:pt>
    <dgm:pt modelId="{5CF10A04-CC5F-4C78-9463-C9D4B72F4043}" type="pres">
      <dgm:prSet presAssocID="{FE941E0F-420E-4005-B289-110FB9C1A985}" presName="rootComposite" presStyleCnt="0"/>
      <dgm:spPr/>
    </dgm:pt>
    <dgm:pt modelId="{A15EDBF6-FE02-4C9C-A0C7-7D767CBBA66D}" type="pres">
      <dgm:prSet presAssocID="{FE941E0F-420E-4005-B289-110FB9C1A985}" presName="rootText" presStyleLbl="node1" presStyleIdx="0" presStyleCnt="4"/>
      <dgm:spPr/>
      <dgm:t>
        <a:bodyPr/>
        <a:lstStyle/>
        <a:p>
          <a:endParaRPr lang="en-GB"/>
        </a:p>
      </dgm:t>
    </dgm:pt>
    <dgm:pt modelId="{F0CBF1C1-2135-4EDE-9DCC-B144B5FC5616}" type="pres">
      <dgm:prSet presAssocID="{FE941E0F-420E-4005-B289-110FB9C1A985}" presName="rootConnector" presStyleLbl="node1" presStyleIdx="0" presStyleCnt="4"/>
      <dgm:spPr/>
      <dgm:t>
        <a:bodyPr/>
        <a:lstStyle/>
        <a:p>
          <a:endParaRPr lang="en-GB"/>
        </a:p>
      </dgm:t>
    </dgm:pt>
    <dgm:pt modelId="{4E63C0C7-2F36-4EDF-9ECA-47C3259434E1}" type="pres">
      <dgm:prSet presAssocID="{FE941E0F-420E-4005-B289-110FB9C1A985}" presName="childShape" presStyleCnt="0"/>
      <dgm:spPr/>
    </dgm:pt>
    <dgm:pt modelId="{F5B2E41B-4297-4AA6-B4DF-7F5F1F3627ED}" type="pres">
      <dgm:prSet presAssocID="{2D943747-3746-4494-A0EF-EA5CB02BE6FC}" presName="root" presStyleCnt="0"/>
      <dgm:spPr/>
    </dgm:pt>
    <dgm:pt modelId="{669434E8-4538-48A3-909B-0E7003100ABD}" type="pres">
      <dgm:prSet presAssocID="{2D943747-3746-4494-A0EF-EA5CB02BE6FC}" presName="rootComposite" presStyleCnt="0"/>
      <dgm:spPr/>
    </dgm:pt>
    <dgm:pt modelId="{53E1FCA5-D7A2-42F4-B409-6E5F13FBEF41}" type="pres">
      <dgm:prSet presAssocID="{2D943747-3746-4494-A0EF-EA5CB02BE6FC}" presName="rootText" presStyleLbl="node1" presStyleIdx="1" presStyleCnt="4"/>
      <dgm:spPr/>
      <dgm:t>
        <a:bodyPr/>
        <a:lstStyle/>
        <a:p>
          <a:endParaRPr lang="en-GB"/>
        </a:p>
      </dgm:t>
    </dgm:pt>
    <dgm:pt modelId="{9F8668BD-8E82-4AB2-A130-8EFB9690D65C}" type="pres">
      <dgm:prSet presAssocID="{2D943747-3746-4494-A0EF-EA5CB02BE6FC}" presName="rootConnector" presStyleLbl="node1" presStyleIdx="1" presStyleCnt="4"/>
      <dgm:spPr/>
      <dgm:t>
        <a:bodyPr/>
        <a:lstStyle/>
        <a:p>
          <a:endParaRPr lang="en-GB"/>
        </a:p>
      </dgm:t>
    </dgm:pt>
    <dgm:pt modelId="{040C5289-1CC7-45DE-AF98-A3E6F49DB1A8}" type="pres">
      <dgm:prSet presAssocID="{2D943747-3746-4494-A0EF-EA5CB02BE6FC}" presName="childShape" presStyleCnt="0"/>
      <dgm:spPr/>
    </dgm:pt>
    <dgm:pt modelId="{5256A14C-B4D9-4008-9487-09688FE6850D}" type="pres">
      <dgm:prSet presAssocID="{B2D0523F-F5A0-4560-9C2F-DC81EF578341}" presName="root" presStyleCnt="0"/>
      <dgm:spPr/>
    </dgm:pt>
    <dgm:pt modelId="{F6C66FAD-26FF-48F2-B9C0-00444B334559}" type="pres">
      <dgm:prSet presAssocID="{B2D0523F-F5A0-4560-9C2F-DC81EF578341}" presName="rootComposite" presStyleCnt="0"/>
      <dgm:spPr/>
    </dgm:pt>
    <dgm:pt modelId="{BF08C423-0B8E-4363-AA36-B7DCB0C0F10A}" type="pres">
      <dgm:prSet presAssocID="{B2D0523F-F5A0-4560-9C2F-DC81EF578341}" presName="rootText" presStyleLbl="node1" presStyleIdx="2" presStyleCnt="4" custLinFactNeighborX="-2385" custLinFactNeighborY="-517"/>
      <dgm:spPr/>
      <dgm:t>
        <a:bodyPr/>
        <a:lstStyle/>
        <a:p>
          <a:endParaRPr lang="en-GB"/>
        </a:p>
      </dgm:t>
    </dgm:pt>
    <dgm:pt modelId="{74F61177-2A92-4155-BB94-5807F5C5A628}" type="pres">
      <dgm:prSet presAssocID="{B2D0523F-F5A0-4560-9C2F-DC81EF578341}" presName="rootConnector" presStyleLbl="node1" presStyleIdx="2" presStyleCnt="4"/>
      <dgm:spPr/>
      <dgm:t>
        <a:bodyPr/>
        <a:lstStyle/>
        <a:p>
          <a:endParaRPr lang="en-GB"/>
        </a:p>
      </dgm:t>
    </dgm:pt>
    <dgm:pt modelId="{5415E3E0-1D04-49D5-A88E-E667EDA1BF63}" type="pres">
      <dgm:prSet presAssocID="{B2D0523F-F5A0-4560-9C2F-DC81EF578341}" presName="childShape" presStyleCnt="0"/>
      <dgm:spPr/>
    </dgm:pt>
    <dgm:pt modelId="{A8B8A5BC-6A36-4F95-AF16-F079073F613E}" type="pres">
      <dgm:prSet presAssocID="{BE96009B-84EA-4AED-B9F9-74E6999B28FE}" presName="root" presStyleCnt="0"/>
      <dgm:spPr/>
    </dgm:pt>
    <dgm:pt modelId="{D8E1B5D4-0D08-4725-ADE6-6720FF3D6386}" type="pres">
      <dgm:prSet presAssocID="{BE96009B-84EA-4AED-B9F9-74E6999B28FE}" presName="rootComposite" presStyleCnt="0"/>
      <dgm:spPr/>
    </dgm:pt>
    <dgm:pt modelId="{4FB404ED-7101-44C4-8984-EC1E35728206}" type="pres">
      <dgm:prSet presAssocID="{BE96009B-84EA-4AED-B9F9-74E6999B28FE}" presName="rootText" presStyleLbl="node1" presStyleIdx="3" presStyleCnt="4"/>
      <dgm:spPr/>
      <dgm:t>
        <a:bodyPr/>
        <a:lstStyle/>
        <a:p>
          <a:endParaRPr lang="en-GB"/>
        </a:p>
      </dgm:t>
    </dgm:pt>
    <dgm:pt modelId="{73CA7EA8-819C-4CD0-A716-AB287467978B}" type="pres">
      <dgm:prSet presAssocID="{BE96009B-84EA-4AED-B9F9-74E6999B28FE}" presName="rootConnector" presStyleLbl="node1" presStyleIdx="3" presStyleCnt="4"/>
      <dgm:spPr/>
      <dgm:t>
        <a:bodyPr/>
        <a:lstStyle/>
        <a:p>
          <a:endParaRPr lang="en-GB"/>
        </a:p>
      </dgm:t>
    </dgm:pt>
    <dgm:pt modelId="{19A68DBB-0029-445B-BCA5-6CD2FFD10F75}" type="pres">
      <dgm:prSet presAssocID="{BE96009B-84EA-4AED-B9F9-74E6999B28FE}" presName="childShape" presStyleCnt="0"/>
      <dgm:spPr/>
    </dgm:pt>
  </dgm:ptLst>
  <dgm:cxnLst>
    <dgm:cxn modelId="{8DBE8474-8C3D-452C-8924-60517D35DE41}" srcId="{338E22CB-6183-41EB-85B4-9EAC46B03F76}" destId="{BE96009B-84EA-4AED-B9F9-74E6999B28FE}" srcOrd="3" destOrd="0" parTransId="{EC932BEF-36A1-4078-B31F-F72AC10A4FDC}" sibTransId="{673030CD-A27C-4132-90DC-54B7C58C802D}"/>
    <dgm:cxn modelId="{2F6B35E6-3621-448D-A3FF-89DF0AE8FB69}" srcId="{338E22CB-6183-41EB-85B4-9EAC46B03F76}" destId="{B2D0523F-F5A0-4560-9C2F-DC81EF578341}" srcOrd="2" destOrd="0" parTransId="{0B7DC7AE-1B8C-4B9E-AF41-E1398CE079A5}" sibTransId="{808718EE-2413-47E2-AA1C-438F6507379D}"/>
    <dgm:cxn modelId="{72AB17C5-5720-4C7A-9C93-7A975A2511CC}" type="presOf" srcId="{B2D0523F-F5A0-4560-9C2F-DC81EF578341}" destId="{74F61177-2A92-4155-BB94-5807F5C5A628}" srcOrd="1" destOrd="0" presId="urn:microsoft.com/office/officeart/2005/8/layout/hierarchy3"/>
    <dgm:cxn modelId="{B5EF51C1-65B9-438A-9ECE-625020EE57F0}" type="presOf" srcId="{BE96009B-84EA-4AED-B9F9-74E6999B28FE}" destId="{4FB404ED-7101-44C4-8984-EC1E35728206}" srcOrd="0" destOrd="0" presId="urn:microsoft.com/office/officeart/2005/8/layout/hierarchy3"/>
    <dgm:cxn modelId="{56F8968B-04D9-4835-84C4-FCDCEEA92E24}" type="presOf" srcId="{FE941E0F-420E-4005-B289-110FB9C1A985}" destId="{A15EDBF6-FE02-4C9C-A0C7-7D767CBBA66D}" srcOrd="0" destOrd="0" presId="urn:microsoft.com/office/officeart/2005/8/layout/hierarchy3"/>
    <dgm:cxn modelId="{07525F3F-ECE3-40F3-B01F-EE16FE8D8173}" srcId="{338E22CB-6183-41EB-85B4-9EAC46B03F76}" destId="{FE941E0F-420E-4005-B289-110FB9C1A985}" srcOrd="0" destOrd="0" parTransId="{1E33CC59-C98B-47C6-BD40-2BE4C1AD09F9}" sibTransId="{1DF11DB7-DE4A-4302-81CD-D85B4393513B}"/>
    <dgm:cxn modelId="{45F07815-8C39-4487-A1E9-DAD8FF1D8722}" type="presOf" srcId="{FE941E0F-420E-4005-B289-110FB9C1A985}" destId="{F0CBF1C1-2135-4EDE-9DCC-B144B5FC5616}" srcOrd="1" destOrd="0" presId="urn:microsoft.com/office/officeart/2005/8/layout/hierarchy3"/>
    <dgm:cxn modelId="{80E48334-2448-4BC9-B0AC-739380EEE4A2}" srcId="{338E22CB-6183-41EB-85B4-9EAC46B03F76}" destId="{2D943747-3746-4494-A0EF-EA5CB02BE6FC}" srcOrd="1" destOrd="0" parTransId="{2928204D-332D-4DE8-992D-69156AF0A175}" sibTransId="{92A1FB3D-070D-487B-9CC5-1B1F017C4F63}"/>
    <dgm:cxn modelId="{8BF44D36-BFBC-47DB-B03F-CB15271911CC}" type="presOf" srcId="{338E22CB-6183-41EB-85B4-9EAC46B03F76}" destId="{E2421874-007E-4BDA-9DA8-CFB28C4F9430}" srcOrd="0" destOrd="0" presId="urn:microsoft.com/office/officeart/2005/8/layout/hierarchy3"/>
    <dgm:cxn modelId="{82A41D53-486B-4AFD-A891-3B0E200C13DE}" type="presOf" srcId="{B2D0523F-F5A0-4560-9C2F-DC81EF578341}" destId="{BF08C423-0B8E-4363-AA36-B7DCB0C0F10A}" srcOrd="0" destOrd="0" presId="urn:microsoft.com/office/officeart/2005/8/layout/hierarchy3"/>
    <dgm:cxn modelId="{66118B9C-2A59-4E63-8FDE-38CFC39F6EA8}" type="presOf" srcId="{2D943747-3746-4494-A0EF-EA5CB02BE6FC}" destId="{53E1FCA5-D7A2-42F4-B409-6E5F13FBEF41}" srcOrd="0" destOrd="0" presId="urn:microsoft.com/office/officeart/2005/8/layout/hierarchy3"/>
    <dgm:cxn modelId="{0472A64A-D9FB-415D-8837-E60A01EE9D58}" type="presOf" srcId="{BE96009B-84EA-4AED-B9F9-74E6999B28FE}" destId="{73CA7EA8-819C-4CD0-A716-AB287467978B}" srcOrd="1" destOrd="0" presId="urn:microsoft.com/office/officeart/2005/8/layout/hierarchy3"/>
    <dgm:cxn modelId="{5DDD0C08-EE88-43BA-AEEE-16F18E3C2BEA}" type="presOf" srcId="{2D943747-3746-4494-A0EF-EA5CB02BE6FC}" destId="{9F8668BD-8E82-4AB2-A130-8EFB9690D65C}" srcOrd="1" destOrd="0" presId="urn:microsoft.com/office/officeart/2005/8/layout/hierarchy3"/>
    <dgm:cxn modelId="{1FED9179-009D-42C3-B02F-42B3BA109864}" type="presParOf" srcId="{E2421874-007E-4BDA-9DA8-CFB28C4F9430}" destId="{F2345A57-503A-4081-8F4C-CA763533CB02}" srcOrd="0" destOrd="0" presId="urn:microsoft.com/office/officeart/2005/8/layout/hierarchy3"/>
    <dgm:cxn modelId="{369E24EE-9793-41BD-9BD2-9C1D52146F5E}" type="presParOf" srcId="{F2345A57-503A-4081-8F4C-CA763533CB02}" destId="{5CF10A04-CC5F-4C78-9463-C9D4B72F4043}" srcOrd="0" destOrd="0" presId="urn:microsoft.com/office/officeart/2005/8/layout/hierarchy3"/>
    <dgm:cxn modelId="{667EC8AB-695F-4483-8437-65B9F4B005BD}" type="presParOf" srcId="{5CF10A04-CC5F-4C78-9463-C9D4B72F4043}" destId="{A15EDBF6-FE02-4C9C-A0C7-7D767CBBA66D}" srcOrd="0" destOrd="0" presId="urn:microsoft.com/office/officeart/2005/8/layout/hierarchy3"/>
    <dgm:cxn modelId="{8A5C1FB1-18FD-4266-BE3C-816A92585574}" type="presParOf" srcId="{5CF10A04-CC5F-4C78-9463-C9D4B72F4043}" destId="{F0CBF1C1-2135-4EDE-9DCC-B144B5FC5616}" srcOrd="1" destOrd="0" presId="urn:microsoft.com/office/officeart/2005/8/layout/hierarchy3"/>
    <dgm:cxn modelId="{DFAF5E9D-8E46-45AD-93F8-2DE31428A8D7}" type="presParOf" srcId="{F2345A57-503A-4081-8F4C-CA763533CB02}" destId="{4E63C0C7-2F36-4EDF-9ECA-47C3259434E1}" srcOrd="1" destOrd="0" presId="urn:microsoft.com/office/officeart/2005/8/layout/hierarchy3"/>
    <dgm:cxn modelId="{8B8DB15E-D157-450D-8FFA-CF5D7F2519C8}" type="presParOf" srcId="{E2421874-007E-4BDA-9DA8-CFB28C4F9430}" destId="{F5B2E41B-4297-4AA6-B4DF-7F5F1F3627ED}" srcOrd="1" destOrd="0" presId="urn:microsoft.com/office/officeart/2005/8/layout/hierarchy3"/>
    <dgm:cxn modelId="{303AAFF8-5E55-42EC-A118-8D6DD438CA76}" type="presParOf" srcId="{F5B2E41B-4297-4AA6-B4DF-7F5F1F3627ED}" destId="{669434E8-4538-48A3-909B-0E7003100ABD}" srcOrd="0" destOrd="0" presId="urn:microsoft.com/office/officeart/2005/8/layout/hierarchy3"/>
    <dgm:cxn modelId="{16F25AA2-1FDE-4913-BE96-FBBAF16E399D}" type="presParOf" srcId="{669434E8-4538-48A3-909B-0E7003100ABD}" destId="{53E1FCA5-D7A2-42F4-B409-6E5F13FBEF41}" srcOrd="0" destOrd="0" presId="urn:microsoft.com/office/officeart/2005/8/layout/hierarchy3"/>
    <dgm:cxn modelId="{F10FA91E-C7B9-4B78-BF0B-D3C70943F267}" type="presParOf" srcId="{669434E8-4538-48A3-909B-0E7003100ABD}" destId="{9F8668BD-8E82-4AB2-A130-8EFB9690D65C}" srcOrd="1" destOrd="0" presId="urn:microsoft.com/office/officeart/2005/8/layout/hierarchy3"/>
    <dgm:cxn modelId="{4B3EB763-492F-485A-9DDC-EB1987282709}" type="presParOf" srcId="{F5B2E41B-4297-4AA6-B4DF-7F5F1F3627ED}" destId="{040C5289-1CC7-45DE-AF98-A3E6F49DB1A8}" srcOrd="1" destOrd="0" presId="urn:microsoft.com/office/officeart/2005/8/layout/hierarchy3"/>
    <dgm:cxn modelId="{B89C121E-19BE-40E5-940E-4D62A8038013}" type="presParOf" srcId="{E2421874-007E-4BDA-9DA8-CFB28C4F9430}" destId="{5256A14C-B4D9-4008-9487-09688FE6850D}" srcOrd="2" destOrd="0" presId="urn:microsoft.com/office/officeart/2005/8/layout/hierarchy3"/>
    <dgm:cxn modelId="{FA662DB0-0F8C-44F3-95E5-C4FF9FD4F9FF}" type="presParOf" srcId="{5256A14C-B4D9-4008-9487-09688FE6850D}" destId="{F6C66FAD-26FF-48F2-B9C0-00444B334559}" srcOrd="0" destOrd="0" presId="urn:microsoft.com/office/officeart/2005/8/layout/hierarchy3"/>
    <dgm:cxn modelId="{630440F6-B726-4D9B-9DB9-64A2EA5E0C01}" type="presParOf" srcId="{F6C66FAD-26FF-48F2-B9C0-00444B334559}" destId="{BF08C423-0B8E-4363-AA36-B7DCB0C0F10A}" srcOrd="0" destOrd="0" presId="urn:microsoft.com/office/officeart/2005/8/layout/hierarchy3"/>
    <dgm:cxn modelId="{2076E0B1-1BE1-4FE3-A927-492AC9A19803}" type="presParOf" srcId="{F6C66FAD-26FF-48F2-B9C0-00444B334559}" destId="{74F61177-2A92-4155-BB94-5807F5C5A628}" srcOrd="1" destOrd="0" presId="urn:microsoft.com/office/officeart/2005/8/layout/hierarchy3"/>
    <dgm:cxn modelId="{B44AFF1A-7FEC-4CA0-8402-7D9E0139C35F}" type="presParOf" srcId="{5256A14C-B4D9-4008-9487-09688FE6850D}" destId="{5415E3E0-1D04-49D5-A88E-E667EDA1BF63}" srcOrd="1" destOrd="0" presId="urn:microsoft.com/office/officeart/2005/8/layout/hierarchy3"/>
    <dgm:cxn modelId="{6DF6344D-9531-4177-918E-311DFF9F362A}" type="presParOf" srcId="{E2421874-007E-4BDA-9DA8-CFB28C4F9430}" destId="{A8B8A5BC-6A36-4F95-AF16-F079073F613E}" srcOrd="3" destOrd="0" presId="urn:microsoft.com/office/officeart/2005/8/layout/hierarchy3"/>
    <dgm:cxn modelId="{477DEF41-07ED-42D4-A31D-7E2A5736FA90}" type="presParOf" srcId="{A8B8A5BC-6A36-4F95-AF16-F079073F613E}" destId="{D8E1B5D4-0D08-4725-ADE6-6720FF3D6386}" srcOrd="0" destOrd="0" presId="urn:microsoft.com/office/officeart/2005/8/layout/hierarchy3"/>
    <dgm:cxn modelId="{672007FA-D89D-4F77-8285-EA38E26276D7}" type="presParOf" srcId="{D8E1B5D4-0D08-4725-ADE6-6720FF3D6386}" destId="{4FB404ED-7101-44C4-8984-EC1E35728206}" srcOrd="0" destOrd="0" presId="urn:microsoft.com/office/officeart/2005/8/layout/hierarchy3"/>
    <dgm:cxn modelId="{A6C047AD-CF27-4BA4-9873-C70BD0143C09}" type="presParOf" srcId="{D8E1B5D4-0D08-4725-ADE6-6720FF3D6386}" destId="{73CA7EA8-819C-4CD0-A716-AB287467978B}" srcOrd="1" destOrd="0" presId="urn:microsoft.com/office/officeart/2005/8/layout/hierarchy3"/>
    <dgm:cxn modelId="{A27E87D4-57A6-46BF-814A-8F0FF7F5D7B5}" type="presParOf" srcId="{A8B8A5BC-6A36-4F95-AF16-F079073F613E}" destId="{19A68DBB-0029-445B-BCA5-6CD2FFD10F75}" srcOrd="1" destOrd="0" presId="urn:microsoft.com/office/officeart/2005/8/layout/hierarchy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EDBF6-FE02-4C9C-A0C7-7D767CBBA66D}">
      <dsp:nvSpPr>
        <dsp:cNvPr id="0" name=""/>
        <dsp:cNvSpPr/>
      </dsp:nvSpPr>
      <dsp:spPr>
        <a:xfrm>
          <a:off x="1569"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dirty="0" smtClean="0">
              <a:solidFill>
                <a:schemeClr val="bg1">
                  <a:lumMod val="75000"/>
                </a:schemeClr>
              </a:solidFill>
            </a:rPr>
            <a:t>Collect all available information</a:t>
          </a:r>
          <a:endParaRPr lang="en-GB" sz="1600" b="1" kern="1200" dirty="0">
            <a:solidFill>
              <a:schemeClr val="bg1">
                <a:lumMod val="75000"/>
              </a:schemeClr>
            </a:solidFill>
          </a:endParaRPr>
        </a:p>
      </dsp:txBody>
      <dsp:txXfrm>
        <a:off x="27994" y="1447528"/>
        <a:ext cx="1751567" cy="849358"/>
      </dsp:txXfrm>
    </dsp:sp>
    <dsp:sp modelId="{53E1FCA5-D7A2-42F4-B409-6E5F13FBEF41}">
      <dsp:nvSpPr>
        <dsp:cNvPr id="0" name=""/>
        <dsp:cNvSpPr/>
      </dsp:nvSpPr>
      <dsp:spPr>
        <a:xfrm>
          <a:off x="2257092"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dirty="0" smtClean="0">
              <a:solidFill>
                <a:schemeClr val="bg1">
                  <a:lumMod val="75000"/>
                </a:schemeClr>
              </a:solidFill>
            </a:rPr>
            <a:t>Consider information needs</a:t>
          </a:r>
          <a:endParaRPr lang="en-GB" sz="1600" b="1" kern="1200" dirty="0">
            <a:solidFill>
              <a:schemeClr val="bg1">
                <a:lumMod val="75000"/>
              </a:schemeClr>
            </a:solidFill>
          </a:endParaRPr>
        </a:p>
      </dsp:txBody>
      <dsp:txXfrm>
        <a:off x="2283517" y="1447528"/>
        <a:ext cx="1751567" cy="849358"/>
      </dsp:txXfrm>
    </dsp:sp>
    <dsp:sp modelId="{BF08C423-0B8E-4363-AA36-B7DCB0C0F10A}">
      <dsp:nvSpPr>
        <dsp:cNvPr id="0" name=""/>
        <dsp:cNvSpPr/>
      </dsp:nvSpPr>
      <dsp:spPr>
        <a:xfrm>
          <a:off x="4469578" y="1416439"/>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dirty="0" smtClean="0">
              <a:solidFill>
                <a:schemeClr val="bg1">
                  <a:lumMod val="75000"/>
                </a:schemeClr>
              </a:solidFill>
            </a:rPr>
            <a:t>Identify missing information</a:t>
          </a:r>
          <a:endParaRPr lang="en-GB" sz="1600" b="1" kern="1200" dirty="0">
            <a:solidFill>
              <a:schemeClr val="bg1">
                <a:lumMod val="75000"/>
              </a:schemeClr>
            </a:solidFill>
          </a:endParaRPr>
        </a:p>
      </dsp:txBody>
      <dsp:txXfrm>
        <a:off x="4496003" y="1442864"/>
        <a:ext cx="1751567" cy="849358"/>
      </dsp:txXfrm>
    </dsp:sp>
    <dsp:sp modelId="{4FB404ED-7101-44C4-8984-EC1E35728206}">
      <dsp:nvSpPr>
        <dsp:cNvPr id="0" name=""/>
        <dsp:cNvSpPr/>
      </dsp:nvSpPr>
      <dsp:spPr>
        <a:xfrm>
          <a:off x="6768136" y="1421103"/>
          <a:ext cx="1804417" cy="902208"/>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dirty="0" smtClean="0">
              <a:solidFill>
                <a:schemeClr val="bg1">
                  <a:lumMod val="75000"/>
                </a:schemeClr>
              </a:solidFill>
            </a:rPr>
            <a:t>Generate new information</a:t>
          </a:r>
          <a:endParaRPr lang="en-GB" sz="1600" b="1" kern="1200" dirty="0">
            <a:solidFill>
              <a:schemeClr val="bg1">
                <a:lumMod val="75000"/>
              </a:schemeClr>
            </a:solidFill>
          </a:endParaRPr>
        </a:p>
      </dsp:txBody>
      <dsp:txXfrm>
        <a:off x="6794561" y="1447528"/>
        <a:ext cx="1751567" cy="8493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5EDBF6-FE02-4C9C-A0C7-7D767CBBA66D}">
      <dsp:nvSpPr>
        <dsp:cNvPr id="0" name=""/>
        <dsp:cNvSpPr/>
      </dsp:nvSpPr>
      <dsp:spPr>
        <a:xfrm>
          <a:off x="155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dirty="0" smtClean="0">
              <a:solidFill>
                <a:schemeClr val="bg1">
                  <a:lumMod val="75000"/>
                </a:schemeClr>
              </a:solidFill>
            </a:rPr>
            <a:t>Collect all available information</a:t>
          </a:r>
          <a:endParaRPr lang="en-GB" sz="1600" b="1" kern="1200" noProof="0" dirty="0">
            <a:solidFill>
              <a:schemeClr val="bg1">
                <a:lumMod val="75000"/>
              </a:schemeClr>
            </a:solidFill>
          </a:endParaRPr>
        </a:p>
      </dsp:txBody>
      <dsp:txXfrm>
        <a:off x="27759" y="1739127"/>
        <a:ext cx="1736857" cy="842225"/>
      </dsp:txXfrm>
    </dsp:sp>
    <dsp:sp modelId="{53E1FCA5-D7A2-42F4-B409-6E5F13FBEF41}">
      <dsp:nvSpPr>
        <dsp:cNvPr id="0" name=""/>
        <dsp:cNvSpPr/>
      </dsp:nvSpPr>
      <dsp:spPr>
        <a:xfrm>
          <a:off x="2238136"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dirty="0" smtClean="0">
              <a:solidFill>
                <a:schemeClr val="bg1">
                  <a:lumMod val="75000"/>
                </a:schemeClr>
              </a:solidFill>
            </a:rPr>
            <a:t>Consider information needs</a:t>
          </a:r>
          <a:endParaRPr lang="en-GB" sz="1600" b="1" kern="1200" noProof="0" dirty="0">
            <a:solidFill>
              <a:schemeClr val="bg1">
                <a:lumMod val="75000"/>
              </a:schemeClr>
            </a:solidFill>
          </a:endParaRPr>
        </a:p>
      </dsp:txBody>
      <dsp:txXfrm>
        <a:off x="2264339" y="1739127"/>
        <a:ext cx="1736857" cy="842225"/>
      </dsp:txXfrm>
    </dsp:sp>
    <dsp:sp modelId="{BF08C423-0B8E-4363-AA36-B7DCB0C0F10A}">
      <dsp:nvSpPr>
        <dsp:cNvPr id="0" name=""/>
        <dsp:cNvSpPr/>
      </dsp:nvSpPr>
      <dsp:spPr>
        <a:xfrm>
          <a:off x="4432042" y="1708298"/>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dirty="0" smtClean="0">
              <a:solidFill>
                <a:schemeClr val="bg1">
                  <a:lumMod val="75000"/>
                </a:schemeClr>
              </a:solidFill>
            </a:rPr>
            <a:t>Identify missing information</a:t>
          </a:r>
          <a:endParaRPr lang="en-GB" sz="1600" b="1" kern="1200" noProof="0" dirty="0">
            <a:solidFill>
              <a:schemeClr val="bg1">
                <a:lumMod val="75000"/>
              </a:schemeClr>
            </a:solidFill>
          </a:endParaRPr>
        </a:p>
      </dsp:txBody>
      <dsp:txXfrm>
        <a:off x="4458245" y="1734501"/>
        <a:ext cx="1736857" cy="842225"/>
      </dsp:txXfrm>
    </dsp:sp>
    <dsp:sp modelId="{4FB404ED-7101-44C4-8984-EC1E35728206}">
      <dsp:nvSpPr>
        <dsp:cNvPr id="0" name=""/>
        <dsp:cNvSpPr/>
      </dsp:nvSpPr>
      <dsp:spPr>
        <a:xfrm>
          <a:off x="6711295" y="1712924"/>
          <a:ext cx="1789263" cy="894631"/>
        </a:xfrm>
        <a:prstGeom prst="roundRect">
          <a:avLst>
            <a:gd name="adj" fmla="val 10000"/>
          </a:avLst>
        </a:prstGeom>
        <a:solidFill>
          <a:srgbClr val="008BC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noProof="0" dirty="0" smtClean="0">
              <a:solidFill>
                <a:schemeClr val="bg1">
                  <a:lumMod val="75000"/>
                </a:schemeClr>
              </a:solidFill>
            </a:rPr>
            <a:t>Generate new information</a:t>
          </a:r>
          <a:endParaRPr lang="en-GB" sz="1600" b="1" kern="1200" noProof="0" dirty="0">
            <a:solidFill>
              <a:schemeClr val="bg1">
                <a:lumMod val="75000"/>
              </a:schemeClr>
            </a:solidFill>
          </a:endParaRPr>
        </a:p>
      </dsp:txBody>
      <dsp:txXfrm>
        <a:off x="6737498" y="1739127"/>
        <a:ext cx="1736857" cy="84222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958" cy="498106"/>
          </a:xfrm>
          <a:prstGeom prst="rect">
            <a:avLst/>
          </a:prstGeom>
        </p:spPr>
        <p:txBody>
          <a:bodyPr vert="horz" lIns="92985" tIns="46493" rIns="92985" bIns="46493" rtlCol="0"/>
          <a:lstStyle>
            <a:lvl1pPr algn="l">
              <a:defRPr sz="1200"/>
            </a:lvl1pPr>
          </a:lstStyle>
          <a:p>
            <a:endParaRPr lang="en-GB" dirty="0"/>
          </a:p>
        </p:txBody>
      </p:sp>
      <p:sp>
        <p:nvSpPr>
          <p:cNvPr id="3" name="Date Placeholder 2"/>
          <p:cNvSpPr>
            <a:spLocks noGrp="1"/>
          </p:cNvSpPr>
          <p:nvPr>
            <p:ph type="dt" sz="quarter" idx="1"/>
          </p:nvPr>
        </p:nvSpPr>
        <p:spPr>
          <a:xfrm>
            <a:off x="3851100" y="0"/>
            <a:ext cx="2944958" cy="498106"/>
          </a:xfrm>
          <a:prstGeom prst="rect">
            <a:avLst/>
          </a:prstGeom>
        </p:spPr>
        <p:txBody>
          <a:bodyPr vert="horz" lIns="92985" tIns="46493" rIns="92985" bIns="46493" rtlCol="0"/>
          <a:lstStyle>
            <a:lvl1pPr algn="r">
              <a:defRPr sz="1200"/>
            </a:lvl1pPr>
          </a:lstStyle>
          <a:p>
            <a:fld id="{999B5EF8-DA1C-4468-905D-0C6FB942DF97}" type="datetimeFigureOut">
              <a:rPr lang="en-GB" smtClean="0"/>
              <a:t>04/05/2017</a:t>
            </a:fld>
            <a:endParaRPr lang="en-GB" dirty="0"/>
          </a:p>
        </p:txBody>
      </p:sp>
      <p:sp>
        <p:nvSpPr>
          <p:cNvPr id="4" name="Footer Placeholder 3"/>
          <p:cNvSpPr>
            <a:spLocks noGrp="1"/>
          </p:cNvSpPr>
          <p:nvPr>
            <p:ph type="ftr" sz="quarter" idx="2"/>
          </p:nvPr>
        </p:nvSpPr>
        <p:spPr>
          <a:xfrm>
            <a:off x="0" y="9428536"/>
            <a:ext cx="2944958" cy="498105"/>
          </a:xfrm>
          <a:prstGeom prst="rect">
            <a:avLst/>
          </a:prstGeom>
        </p:spPr>
        <p:txBody>
          <a:bodyPr vert="horz" lIns="92985" tIns="46493" rIns="92985" bIns="46493"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1100" y="9428536"/>
            <a:ext cx="2944958" cy="498105"/>
          </a:xfrm>
          <a:prstGeom prst="rect">
            <a:avLst/>
          </a:prstGeom>
        </p:spPr>
        <p:txBody>
          <a:bodyPr vert="horz" lIns="92985" tIns="46493" rIns="92985" bIns="46493" rtlCol="0" anchor="b"/>
          <a:lstStyle>
            <a:lvl1pPr algn="r">
              <a:defRPr sz="1200"/>
            </a:lvl1pPr>
          </a:lstStyle>
          <a:p>
            <a:fld id="{5339CA56-0273-4087-97AF-15A52A6755A0}" type="slidenum">
              <a:rPr lang="en-GB" smtClean="0"/>
              <a:t>‹#›</a:t>
            </a:fld>
            <a:endParaRPr lang="en-GB" dirty="0"/>
          </a:p>
        </p:txBody>
      </p:sp>
    </p:spTree>
    <p:extLst>
      <p:ext uri="{BB962C8B-B14F-4D97-AF65-F5344CB8AC3E}">
        <p14:creationId xmlns:p14="http://schemas.microsoft.com/office/powerpoint/2010/main" val="1394674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2985" tIns="46493" rIns="92985" bIns="46493" rtlCol="0"/>
          <a:lstStyle>
            <a:lvl1pPr algn="l">
              <a:defRPr sz="1200"/>
            </a:lvl1pPr>
          </a:lstStyle>
          <a:p>
            <a:endParaRPr lang="en-GB" dirty="0"/>
          </a:p>
        </p:txBody>
      </p:sp>
      <p:sp>
        <p:nvSpPr>
          <p:cNvPr id="3" name="Date Placeholder 2"/>
          <p:cNvSpPr>
            <a:spLocks noGrp="1"/>
          </p:cNvSpPr>
          <p:nvPr>
            <p:ph type="dt" idx="1"/>
          </p:nvPr>
        </p:nvSpPr>
        <p:spPr>
          <a:xfrm>
            <a:off x="3850443" y="0"/>
            <a:ext cx="2945659" cy="496332"/>
          </a:xfrm>
          <a:prstGeom prst="rect">
            <a:avLst/>
          </a:prstGeom>
        </p:spPr>
        <p:txBody>
          <a:bodyPr vert="horz" lIns="92985" tIns="46493" rIns="92985" bIns="46493" rtlCol="0"/>
          <a:lstStyle>
            <a:lvl1pPr algn="r">
              <a:defRPr sz="1200"/>
            </a:lvl1pPr>
          </a:lstStyle>
          <a:p>
            <a:fld id="{C8E478A7-AFE6-4A1C-B985-B1032FA8D500}" type="datetimeFigureOut">
              <a:rPr lang="en-GB" smtClean="0"/>
              <a:t>04/05/2017</a:t>
            </a:fld>
            <a:endParaRPr lang="en-GB"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985" tIns="46493" rIns="92985" bIns="46493" rtlCol="0" anchor="ctr"/>
          <a:lstStyle/>
          <a:p>
            <a:endParaRPr lang="en-GB" dirty="0"/>
          </a:p>
        </p:txBody>
      </p:sp>
      <p:sp>
        <p:nvSpPr>
          <p:cNvPr id="5" name="Notes Placeholder 4"/>
          <p:cNvSpPr>
            <a:spLocks noGrp="1"/>
          </p:cNvSpPr>
          <p:nvPr>
            <p:ph type="body" sz="quarter" idx="3"/>
          </p:nvPr>
        </p:nvSpPr>
        <p:spPr>
          <a:xfrm>
            <a:off x="679768" y="4715156"/>
            <a:ext cx="5438140" cy="4466987"/>
          </a:xfrm>
          <a:prstGeom prst="rect">
            <a:avLst/>
          </a:prstGeom>
        </p:spPr>
        <p:txBody>
          <a:bodyPr vert="horz" lIns="92985" tIns="46493" rIns="92985" bIns="4649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428585"/>
            <a:ext cx="2945659" cy="496332"/>
          </a:xfrm>
          <a:prstGeom prst="rect">
            <a:avLst/>
          </a:prstGeom>
        </p:spPr>
        <p:txBody>
          <a:bodyPr vert="horz" lIns="92985" tIns="46493" rIns="92985" bIns="46493"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5"/>
            <a:ext cx="2945659" cy="496332"/>
          </a:xfrm>
          <a:prstGeom prst="rect">
            <a:avLst/>
          </a:prstGeom>
        </p:spPr>
        <p:txBody>
          <a:bodyPr vert="horz" lIns="92985" tIns="46493" rIns="92985" bIns="46493" rtlCol="0" anchor="b"/>
          <a:lstStyle>
            <a:lvl1pPr algn="r">
              <a:defRPr sz="1200"/>
            </a:lvl1pPr>
          </a:lstStyle>
          <a:p>
            <a:fld id="{68DD4212-E431-464C-A3C7-FAC7436F6DC4}" type="slidenum">
              <a:rPr lang="en-GB" smtClean="0"/>
              <a:t>‹#›</a:t>
            </a:fld>
            <a:endParaRPr lang="en-GB" dirty="0"/>
          </a:p>
        </p:txBody>
      </p:sp>
    </p:spTree>
    <p:extLst>
      <p:ext uri="{BB962C8B-B14F-4D97-AF65-F5344CB8AC3E}">
        <p14:creationId xmlns:p14="http://schemas.microsoft.com/office/powerpoint/2010/main" val="130648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echa.europa.eu/support/registration/how-to-avoid-unnecessary-testing-on-animal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1</a:t>
            </a:fld>
            <a:endParaRPr lang="en-GB" dirty="0"/>
          </a:p>
        </p:txBody>
      </p:sp>
    </p:spTree>
    <p:extLst>
      <p:ext uri="{BB962C8B-B14F-4D97-AF65-F5344CB8AC3E}">
        <p14:creationId xmlns:p14="http://schemas.microsoft.com/office/powerpoint/2010/main" val="2290896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Weight of evidence: </a:t>
            </a:r>
          </a:p>
          <a:p>
            <a:r>
              <a:rPr lang="en-GB" dirty="0"/>
              <a:t>Is the use in combination of several independent sources of information. It is particularly </a:t>
            </a:r>
            <a:r>
              <a:rPr lang="en-GB" dirty="0" smtClean="0"/>
              <a:t>useful: </a:t>
            </a:r>
            <a:endParaRPr lang="en-GB" dirty="0"/>
          </a:p>
          <a:p>
            <a:pPr marL="174348" indent="-174348">
              <a:buFont typeface="Arial" panose="020B0604020202020204" pitchFamily="34" charset="0"/>
              <a:buChar char="•"/>
            </a:pPr>
            <a:r>
              <a:rPr lang="en-GB" dirty="0"/>
              <a:t>when a single piece of evidence is not sufficient to fulfil the information requirement (for instance a non-standard test) and you have other evidence to support the </a:t>
            </a:r>
            <a:r>
              <a:rPr lang="en-GB" dirty="0" smtClean="0"/>
              <a:t>result; </a:t>
            </a:r>
            <a:r>
              <a:rPr lang="en-GB" dirty="0"/>
              <a:t>or</a:t>
            </a:r>
          </a:p>
          <a:p>
            <a:pPr marL="174348" indent="-174348">
              <a:buFont typeface="Arial" panose="020B0604020202020204" pitchFamily="34" charset="0"/>
              <a:buChar char="•"/>
            </a:pPr>
            <a:r>
              <a:rPr lang="en-GB" dirty="0" smtClean="0"/>
              <a:t>if </a:t>
            </a:r>
            <a:r>
              <a:rPr lang="en-GB" dirty="0"/>
              <a:t>individual studies give conflicting results. In this case, an expert needs to assign weight to the different lines of evidence and make a conclusion.</a:t>
            </a:r>
          </a:p>
          <a:p>
            <a:endParaRPr lang="en-GB" dirty="0"/>
          </a:p>
          <a:p>
            <a:r>
              <a:rPr lang="en-GB" b="1" dirty="0"/>
              <a:t>(Q)SAR:</a:t>
            </a:r>
          </a:p>
          <a:p>
            <a:pPr defTabSz="929853">
              <a:spcBef>
                <a:spcPts val="1220"/>
              </a:spcBef>
              <a:defRPr/>
            </a:pPr>
            <a:r>
              <a:rPr lang="en-GB" dirty="0"/>
              <a:t>QSARs – quantitative structure-activity relationships – are computational models that predict endpoints using chemical structures as input. </a:t>
            </a:r>
          </a:p>
          <a:p>
            <a:pPr defTabSz="929853">
              <a:spcBef>
                <a:spcPts val="1220"/>
              </a:spcBef>
              <a:defRPr/>
            </a:pPr>
            <a:r>
              <a:rPr lang="en-GB" dirty="0"/>
              <a:t>(Q)SARs should be used for predicting simple endpoints (such as physico-chemical properties), because their results are less reliable when predicting more complex properties. </a:t>
            </a:r>
          </a:p>
          <a:p>
            <a:pPr defTabSz="929853">
              <a:spcBef>
                <a:spcPts val="1220"/>
              </a:spcBef>
              <a:defRPr/>
            </a:pPr>
            <a:r>
              <a:rPr lang="en-GB" dirty="0"/>
              <a:t>They are also useful when the substance is difficult to test (for example in case of a low solubility). </a:t>
            </a:r>
          </a:p>
          <a:p>
            <a:pPr defTabSz="929853">
              <a:spcBef>
                <a:spcPts val="1220"/>
              </a:spcBef>
              <a:defRPr/>
            </a:pPr>
            <a:r>
              <a:rPr lang="en-GB" dirty="0"/>
              <a:t>ECHA has updated the Practical guide on QSARs with examples and useful tips. In this practical guide, you will also find a list of software, and some of them are free, that you can use to predict the different REACH endpoints.</a:t>
            </a:r>
          </a:p>
          <a:p>
            <a:pPr>
              <a:spcBef>
                <a:spcPts val="1220"/>
              </a:spcBef>
            </a:pPr>
            <a:endParaRPr lang="en-GB" sz="2000" dirty="0"/>
          </a:p>
          <a:p>
            <a:pPr>
              <a:spcBef>
                <a:spcPts val="1220"/>
              </a:spcBef>
            </a:pPr>
            <a:r>
              <a:rPr lang="en-GB" sz="2000" dirty="0"/>
              <a:t>You can also use the </a:t>
            </a:r>
            <a:r>
              <a:rPr lang="en-GB" sz="2000" b="1" dirty="0"/>
              <a:t>QSAR Toolbox</a:t>
            </a:r>
            <a:r>
              <a:rPr lang="en-GB" sz="2000" dirty="0"/>
              <a:t> (which is </a:t>
            </a:r>
            <a:r>
              <a:rPr lang="en-GB" sz="2000" dirty="0" smtClean="0"/>
              <a:t>free-of-charge). </a:t>
            </a:r>
            <a:r>
              <a:rPr lang="en-GB" sz="2000" dirty="0"/>
              <a:t>The QSAR Toolbox can be used </a:t>
            </a:r>
            <a:r>
              <a:rPr lang="en-GB" sz="2000" dirty="0" smtClean="0"/>
              <a:t>to:</a:t>
            </a:r>
            <a:endParaRPr lang="en-GB" sz="2000" dirty="0"/>
          </a:p>
          <a:p>
            <a:pPr marL="634432" lvl="1" indent="-272822">
              <a:buFont typeface="Arial" panose="020B0604020202020204" pitchFamily="34" charset="0"/>
              <a:buChar char="•"/>
            </a:pPr>
            <a:r>
              <a:rPr lang="en-GB" sz="1800" dirty="0"/>
              <a:t>retrieve experimental </a:t>
            </a:r>
            <a:r>
              <a:rPr lang="en-GB" sz="1800" dirty="0" smtClean="0"/>
              <a:t>data;</a:t>
            </a:r>
            <a:endParaRPr lang="en-GB" sz="1800" dirty="0"/>
          </a:p>
          <a:p>
            <a:pPr marL="634432" lvl="1" indent="-272822">
              <a:buFont typeface="Arial" panose="020B0604020202020204" pitchFamily="34" charset="0"/>
              <a:buChar char="•"/>
            </a:pPr>
            <a:r>
              <a:rPr lang="en-GB" sz="1800" dirty="0"/>
              <a:t>find similar substance (analogues</a:t>
            </a:r>
            <a:r>
              <a:rPr lang="en-GB" sz="1800" dirty="0" smtClean="0"/>
              <a:t>);</a:t>
            </a:r>
            <a:endParaRPr lang="en-GB" sz="1800" dirty="0"/>
          </a:p>
          <a:p>
            <a:pPr marL="634432" lvl="1" indent="-272822">
              <a:buFont typeface="Arial" panose="020B0604020202020204" pitchFamily="34" charset="0"/>
              <a:buChar char="•"/>
            </a:pPr>
            <a:r>
              <a:rPr lang="en-GB" sz="1800" dirty="0"/>
              <a:t>build categories of </a:t>
            </a:r>
            <a:r>
              <a:rPr lang="en-GB" sz="1800" dirty="0" smtClean="0"/>
              <a:t>substances;</a:t>
            </a:r>
            <a:endParaRPr lang="en-GB" sz="1800" dirty="0"/>
          </a:p>
          <a:p>
            <a:pPr marL="634432" lvl="1" indent="-272822">
              <a:buFont typeface="Arial" panose="020B0604020202020204" pitchFamily="34" charset="0"/>
              <a:buChar char="•"/>
            </a:pPr>
            <a:r>
              <a:rPr lang="en-GB" sz="1800" dirty="0"/>
              <a:t>predict properties using read across and </a:t>
            </a:r>
            <a:r>
              <a:rPr lang="en-GB" sz="1800" dirty="0" smtClean="0"/>
              <a:t>QSAR.</a:t>
            </a:r>
            <a:endParaRPr lang="en-GB" sz="1800" dirty="0"/>
          </a:p>
          <a:p>
            <a:pPr marL="361610" lvl="1"/>
            <a:endParaRPr lang="en-GB" sz="1800" dirty="0"/>
          </a:p>
          <a:p>
            <a:r>
              <a:rPr lang="en-GB" b="1" i="1" dirty="0"/>
              <a:t>In </a:t>
            </a:r>
            <a:r>
              <a:rPr lang="en-GB" b="1" i="1" dirty="0" smtClean="0"/>
              <a:t>vitro </a:t>
            </a:r>
            <a:r>
              <a:rPr lang="en-GB" b="1" dirty="0"/>
              <a:t>tests:</a:t>
            </a:r>
          </a:p>
          <a:p>
            <a:pPr defTabSz="929853">
              <a:defRPr/>
            </a:pPr>
            <a:r>
              <a:rPr lang="en-GB" dirty="0"/>
              <a:t>Another type of adaptation to non-animal tests are the </a:t>
            </a:r>
            <a:r>
              <a:rPr lang="en-GB" i="1" dirty="0"/>
              <a:t>in vitro </a:t>
            </a:r>
            <a:r>
              <a:rPr lang="en-GB" dirty="0"/>
              <a:t>tests, performed in a controlled environment such as a test tube or </a:t>
            </a:r>
            <a:r>
              <a:rPr lang="en-GB" dirty="0" smtClean="0"/>
              <a:t>petri </a:t>
            </a:r>
            <a:r>
              <a:rPr lang="en-GB" dirty="0"/>
              <a:t>dish. “Suitable” </a:t>
            </a:r>
            <a:r>
              <a:rPr lang="en-GB" i="1" dirty="0"/>
              <a:t>in vitro</a:t>
            </a:r>
            <a:r>
              <a:rPr lang="en-GB" dirty="0"/>
              <a:t> data can be used as a stand-alone adaptation or as part of weight of evidence. For some endpoints, </a:t>
            </a:r>
            <a:r>
              <a:rPr lang="en-GB" i="1" dirty="0"/>
              <a:t>in vitro </a:t>
            </a:r>
            <a:r>
              <a:rPr lang="en-GB" dirty="0"/>
              <a:t>are now the standard information requirements (in column 1 of the </a:t>
            </a:r>
            <a:r>
              <a:rPr lang="en-GB" dirty="0" smtClean="0"/>
              <a:t>annexes</a:t>
            </a:r>
            <a:r>
              <a:rPr lang="en-GB" dirty="0"/>
              <a:t>) and not adaptations. Neutral red uptake is an example of </a:t>
            </a:r>
            <a:r>
              <a:rPr lang="en-GB" i="1" dirty="0"/>
              <a:t>in vitro </a:t>
            </a:r>
            <a:r>
              <a:rPr lang="en-GB" dirty="0"/>
              <a:t>test that can be used as an adaptation for mammalian acute toxicity as part of weight of evidence considerations.</a:t>
            </a:r>
          </a:p>
          <a:p>
            <a:pPr defTabSz="929853">
              <a:defRPr/>
            </a:pPr>
            <a:endParaRPr lang="en-GB" dirty="0"/>
          </a:p>
          <a:p>
            <a:pPr defTabSz="929853">
              <a:defRPr/>
            </a:pPr>
            <a:r>
              <a:rPr lang="en-GB" b="1" dirty="0"/>
              <a:t>Grouping and read across:</a:t>
            </a:r>
          </a:p>
          <a:p>
            <a:pPr defTabSz="929853">
              <a:defRPr/>
            </a:pPr>
            <a:r>
              <a:rPr lang="en-GB" dirty="0"/>
              <a:t>Read-across is the use of data</a:t>
            </a:r>
            <a:r>
              <a:rPr lang="en-US" dirty="0"/>
              <a:t> from one or more substances to fill a data gap for another substance. Usually it is used when you do not have data for a specific endpoint for your substance, but you have good quality experimental data from a substance that is very similar or relevant to yours. It is extremely important that you submit an adequate justification and documentation whenever using read-across, as for any other adaptations.</a:t>
            </a:r>
            <a:endParaRPr lang="en-GB" dirty="0"/>
          </a:p>
          <a:p>
            <a:pPr defTabSz="929853">
              <a:defRPr/>
            </a:pPr>
            <a:endParaRPr lang="fi-FI" dirty="0"/>
          </a:p>
          <a:p>
            <a:pPr defTabSz="929853">
              <a:defRPr/>
            </a:pPr>
            <a:r>
              <a:rPr lang="fi-FI" b="1" dirty="0"/>
              <a:t>Useful links</a:t>
            </a:r>
          </a:p>
          <a:p>
            <a:pPr defTabSz="929853">
              <a:defRPr/>
            </a:pPr>
            <a:r>
              <a:rPr lang="en-GB" dirty="0"/>
              <a:t>https://echa.europa.eu/practical-guides</a:t>
            </a:r>
          </a:p>
          <a:p>
            <a:pPr marL="174348" indent="-174348">
              <a:buFont typeface="Arial" panose="020B0604020202020204" pitchFamily="34" charset="0"/>
              <a:buChar char="•"/>
            </a:pPr>
            <a:r>
              <a:rPr lang="en-GB" dirty="0"/>
              <a:t>How to use alternatives to animal testing to fulfil your information requirements for REACH registration </a:t>
            </a:r>
          </a:p>
          <a:p>
            <a:pPr marL="174348" indent="-174348">
              <a:buFont typeface="Arial" panose="020B0604020202020204" pitchFamily="34" charset="0"/>
              <a:buChar char="•"/>
            </a:pPr>
            <a:r>
              <a:rPr lang="en-GB" dirty="0"/>
              <a:t>How to use and report (Q)SARs</a:t>
            </a:r>
          </a:p>
          <a:p>
            <a:pPr marL="174348" indent="-174348" defTabSz="929853">
              <a:buFont typeface="Arial" panose="020B0604020202020204" pitchFamily="34" charset="0"/>
              <a:buChar char="•"/>
              <a:defRPr/>
            </a:pPr>
            <a:endParaRPr lang="en-GB" dirty="0"/>
          </a:p>
          <a:p>
            <a:pPr defTabSz="929853">
              <a:defRPr/>
            </a:pPr>
            <a:r>
              <a:rPr lang="en-GB" dirty="0"/>
              <a:t>https://echa.europa.eu/support/registration/how-to-avoid-unnecessary-testing-on-animals/grouping-of-substances-and-read-across</a:t>
            </a:r>
          </a:p>
          <a:p>
            <a:pPr marL="174348" indent="-174348" defTabSz="929853">
              <a:buFont typeface="Arial" panose="020B0604020202020204" pitchFamily="34" charset="0"/>
              <a:buChar char="•"/>
              <a:defRPr/>
            </a:pPr>
            <a:r>
              <a:rPr lang="en-GB" dirty="0"/>
              <a:t>Read-across assessment framework (RAAF) </a:t>
            </a:r>
            <a:r>
              <a:rPr lang="en-GB" b="1" dirty="0" smtClean="0"/>
              <a:t>to help you anticipate how ECHA assesses read-across cases. </a:t>
            </a:r>
          </a:p>
          <a:p>
            <a:pPr marL="174348" indent="-174348" defTabSz="929853">
              <a:buFont typeface="Arial" panose="020B0604020202020204" pitchFamily="34" charset="0"/>
              <a:buChar char="•"/>
              <a:defRPr/>
            </a:pPr>
            <a:endParaRPr lang="fi-FI" b="1" dirty="0" smtClean="0"/>
          </a:p>
          <a:p>
            <a:pPr defTabSz="929853">
              <a:defRPr/>
            </a:pPr>
            <a:r>
              <a:rPr lang="en-GB" b="0" dirty="0" smtClean="0"/>
              <a:t>https://echa.europa.eu/support/oecd-qsar-toolbox </a:t>
            </a:r>
          </a:p>
          <a:p>
            <a:pPr marL="174348" indent="-174348" defTabSz="929853">
              <a:buFont typeface="Arial" panose="020B0604020202020204" pitchFamily="34" charset="0"/>
              <a:buChar char="•"/>
              <a:defRPr/>
            </a:pPr>
            <a:r>
              <a:rPr lang="fi-FI" b="0" dirty="0" smtClean="0"/>
              <a:t>OECD</a:t>
            </a:r>
            <a:r>
              <a:rPr lang="fi-FI" b="0" baseline="0" dirty="0" smtClean="0"/>
              <a:t> QSAR Toolbox</a:t>
            </a:r>
            <a:endParaRPr lang="en-GB" b="0" dirty="0" smtClean="0"/>
          </a:p>
          <a:p>
            <a:pPr marL="174348" indent="-174348" defTabSz="929853">
              <a:buFont typeface="Arial" panose="020B0604020202020204" pitchFamily="34" charset="0"/>
              <a:buChar char="•"/>
              <a:defRPr/>
            </a:pPr>
            <a:endParaRPr lang="en-GB" b="1" dirty="0"/>
          </a:p>
          <a:p>
            <a:endParaRPr lang="en-GB" dirty="0"/>
          </a:p>
          <a:p>
            <a:endParaRPr lang="en-GB" b="1" dirty="0"/>
          </a:p>
        </p:txBody>
      </p:sp>
      <p:sp>
        <p:nvSpPr>
          <p:cNvPr id="4" name="Slide Number Placeholder 3"/>
          <p:cNvSpPr>
            <a:spLocks noGrp="1"/>
          </p:cNvSpPr>
          <p:nvPr>
            <p:ph type="sldNum" sz="quarter" idx="10"/>
          </p:nvPr>
        </p:nvSpPr>
        <p:spPr/>
        <p:txBody>
          <a:bodyPr/>
          <a:lstStyle/>
          <a:p>
            <a:fld id="{68DD4212-E431-464C-A3C7-FAC7436F6DC4}" type="slidenum">
              <a:rPr lang="en-GB" smtClean="0"/>
              <a:t>10</a:t>
            </a:fld>
            <a:endParaRPr lang="en-GB" dirty="0"/>
          </a:p>
        </p:txBody>
      </p:sp>
    </p:spTree>
    <p:extLst>
      <p:ext uri="{BB962C8B-B14F-4D97-AF65-F5344CB8AC3E}">
        <p14:creationId xmlns:p14="http://schemas.microsoft.com/office/powerpoint/2010/main" val="510425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8DD4212-E431-464C-A3C7-FAC7436F6DC4}" type="slidenum">
              <a:rPr lang="en-GB" smtClean="0"/>
              <a:t>11</a:t>
            </a:fld>
            <a:endParaRPr lang="en-GB" dirty="0"/>
          </a:p>
        </p:txBody>
      </p:sp>
    </p:spTree>
    <p:extLst>
      <p:ext uri="{BB962C8B-B14F-4D97-AF65-F5344CB8AC3E}">
        <p14:creationId xmlns:p14="http://schemas.microsoft.com/office/powerpoint/2010/main" val="332640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n-GB" dirty="0"/>
              <a:t>This slide contains some cases that illustrate how the substance properties and exposure need to be taken into account when planning for testing.</a:t>
            </a:r>
          </a:p>
          <a:p>
            <a:pPr marL="174348" indent="-174348" defTabSz="929853">
              <a:buFontTx/>
              <a:buChar char="-"/>
              <a:defRPr/>
            </a:pPr>
            <a:endParaRPr lang="en-GB" dirty="0"/>
          </a:p>
          <a:p>
            <a:pPr defTabSz="929853">
              <a:defRPr/>
            </a:pPr>
            <a:r>
              <a:rPr lang="fi-FI" b="1" dirty="0"/>
              <a:t>Useful links</a:t>
            </a:r>
          </a:p>
          <a:p>
            <a:pPr defTabSz="929853">
              <a:defRPr/>
            </a:pPr>
            <a:r>
              <a:rPr lang="en-GB" dirty="0"/>
              <a:t>https://echa.europa.eu/support/registration/what-information-you-need/adaptations-to-the-standard-information-requirements</a:t>
            </a:r>
          </a:p>
          <a:p>
            <a:pPr defTabSz="929853">
              <a:defRPr/>
            </a:pPr>
            <a:endParaRPr lang="fi-FI" dirty="0"/>
          </a:p>
          <a:p>
            <a:pPr defTabSz="929853">
              <a:defRPr/>
            </a:pPr>
            <a:r>
              <a:rPr lang="en-GB" dirty="0" smtClean="0"/>
              <a:t>https://echa.europa.eu/support/registration/strategy-for-gathering-your-data</a:t>
            </a:r>
          </a:p>
          <a:p>
            <a:pPr defTabSz="929853">
              <a:defRPr/>
            </a:pPr>
            <a:endParaRPr lang="en-GB" dirty="0"/>
          </a:p>
          <a:p>
            <a:pPr defTabSz="929853">
              <a:defRPr/>
            </a:pPr>
            <a:endParaRPr lang="en-GB" dirty="0"/>
          </a:p>
          <a:p>
            <a:pPr marL="174348" indent="-174348">
              <a:buFontTx/>
              <a:buChar char="-"/>
            </a:pPr>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12</a:t>
            </a:fld>
            <a:endParaRPr lang="en-GB" dirty="0"/>
          </a:p>
        </p:txBody>
      </p:sp>
    </p:spTree>
    <p:extLst>
      <p:ext uri="{BB962C8B-B14F-4D97-AF65-F5344CB8AC3E}">
        <p14:creationId xmlns:p14="http://schemas.microsoft.com/office/powerpoint/2010/main" val="3600924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This workflow summarises the approach for data gathering</a:t>
            </a:r>
            <a:r>
              <a:rPr lang="en-GB" baseline="0" noProof="0" dirty="0" smtClean="0"/>
              <a:t> combining the different general adaptations. You need to go through this workflow for each property of the substance.</a:t>
            </a:r>
          </a:p>
          <a:p>
            <a:endParaRPr lang="en-GB" baseline="0" noProof="0" dirty="0" smtClean="0"/>
          </a:p>
          <a:p>
            <a:r>
              <a:rPr lang="en-GB" baseline="0" noProof="0" dirty="0" smtClean="0"/>
              <a:t>From all your existing data you: </a:t>
            </a:r>
          </a:p>
          <a:p>
            <a:pPr marL="232463" indent="-232463">
              <a:buAutoNum type="arabicParenR"/>
            </a:pPr>
            <a:r>
              <a:rPr lang="en-GB" baseline="0" noProof="0" dirty="0" smtClean="0"/>
              <a:t>check whether a weight of evidence can be built;</a:t>
            </a:r>
          </a:p>
          <a:p>
            <a:pPr marL="232463" indent="-232463">
              <a:buAutoNum type="arabicParenR"/>
            </a:pPr>
            <a:r>
              <a:rPr lang="en-GB" baseline="0" noProof="0" dirty="0" smtClean="0"/>
              <a:t>whether a read-across can be applied to meet the information requirements and to allow for classification;</a:t>
            </a:r>
          </a:p>
          <a:p>
            <a:pPr marL="232463" indent="-232463">
              <a:buAutoNum type="arabicParenR"/>
            </a:pPr>
            <a:r>
              <a:rPr lang="en-GB" baseline="0" noProof="0" dirty="0" smtClean="0"/>
              <a:t>If further data is needed, do test </a:t>
            </a:r>
            <a:r>
              <a:rPr lang="en-GB" i="1" baseline="0" noProof="0" dirty="0" smtClean="0"/>
              <a:t>in vitro </a:t>
            </a:r>
            <a:r>
              <a:rPr lang="en-GB" baseline="0" noProof="0" dirty="0" smtClean="0"/>
              <a:t>if a reliable test method is available;</a:t>
            </a:r>
          </a:p>
          <a:p>
            <a:pPr marL="232463" indent="-232463">
              <a:buAutoNum type="arabicParenR"/>
            </a:pPr>
            <a:r>
              <a:rPr lang="en-GB" baseline="0" noProof="0" dirty="0" smtClean="0"/>
              <a:t>If not  - only then proceed with </a:t>
            </a:r>
            <a:r>
              <a:rPr lang="en-GB" i="1" baseline="0" noProof="0" dirty="0" smtClean="0"/>
              <a:t>in vivo </a:t>
            </a:r>
            <a:r>
              <a:rPr lang="en-GB" baseline="0" noProof="0" dirty="0" smtClean="0"/>
              <a:t>testing.</a:t>
            </a:r>
            <a:endParaRPr lang="en-GB" noProof="0" dirty="0"/>
          </a:p>
        </p:txBody>
      </p:sp>
    </p:spTree>
    <p:extLst>
      <p:ext uri="{BB962C8B-B14F-4D97-AF65-F5344CB8AC3E}">
        <p14:creationId xmlns:p14="http://schemas.microsoft.com/office/powerpoint/2010/main" val="34080071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You will also need to collect information on uses of your substance from your customers. </a:t>
            </a:r>
          </a:p>
          <a:p>
            <a:endParaRPr lang="en-GB" baseline="0" dirty="0" smtClean="0"/>
          </a:p>
          <a:p>
            <a:r>
              <a:rPr lang="en-GB" dirty="0"/>
              <a:t>A good source of information on typical uses and conditions of use are the sector use maps, which you can access from </a:t>
            </a:r>
            <a:r>
              <a:rPr lang="en-GB" dirty="0" smtClean="0"/>
              <a:t>ECHA’s </a:t>
            </a:r>
            <a:r>
              <a:rPr lang="en-GB" dirty="0"/>
              <a:t>website. You should also check the data you have available in your company, and contact your customers to find out how they are using the substance. </a:t>
            </a:r>
          </a:p>
          <a:p>
            <a:pPr defTabSz="929853">
              <a:defRPr/>
            </a:pPr>
            <a:endParaRPr lang="en-GB" dirty="0"/>
          </a:p>
          <a:p>
            <a:r>
              <a:rPr lang="en-GB" dirty="0"/>
              <a:t>You can also have a look at the IUCLID6 format you will need to use to report your uses and conditions of use, so you know exactly which information to gather about the uses of your substance. </a:t>
            </a:r>
          </a:p>
          <a:p>
            <a:endParaRPr lang="fi-FI" dirty="0"/>
          </a:p>
          <a:p>
            <a:r>
              <a:rPr lang="fi-FI" b="1" baseline="0" dirty="0" smtClean="0"/>
              <a:t>Useful links</a:t>
            </a:r>
          </a:p>
          <a:p>
            <a:r>
              <a:rPr lang="fi-FI" dirty="0" smtClean="0"/>
              <a:t>https://echa.europa.eu/csr-es-roadmap/use-maps/concept</a:t>
            </a:r>
          </a:p>
          <a:p>
            <a:endParaRPr lang="en-GB" dirty="0"/>
          </a:p>
          <a:p>
            <a:endParaRPr lang="fi-FI" dirty="0" smtClean="0"/>
          </a:p>
          <a:p>
            <a:endParaRPr lang="fi-FI" dirty="0" smtClean="0"/>
          </a:p>
          <a:p>
            <a:endParaRPr lang="fi-FI" dirty="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14</a:t>
            </a:fld>
            <a:endParaRPr lang="en-GB" dirty="0"/>
          </a:p>
        </p:txBody>
      </p:sp>
    </p:spTree>
    <p:extLst>
      <p:ext uri="{BB962C8B-B14F-4D97-AF65-F5344CB8AC3E}">
        <p14:creationId xmlns:p14="http://schemas.microsoft.com/office/powerpoint/2010/main" val="26753212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2000" dirty="0"/>
              <a:t>When you have all the data compiled, you need to classify and label your substance. If there is </a:t>
            </a:r>
            <a:r>
              <a:rPr lang="en-GB" sz="2000" dirty="0" smtClean="0"/>
              <a:t>a </a:t>
            </a:r>
            <a:r>
              <a:rPr lang="en-GB" sz="2000" dirty="0"/>
              <a:t>harmonised classification for your substance, you must use it!</a:t>
            </a:r>
          </a:p>
          <a:p>
            <a:endParaRPr lang="en-GB" sz="2000" dirty="0"/>
          </a:p>
          <a:p>
            <a:r>
              <a:rPr lang="en-GB" sz="2000" dirty="0"/>
              <a:t>You may need to reconsider classification of your substance based on hazard information gathered for registration </a:t>
            </a:r>
          </a:p>
          <a:p>
            <a:endParaRPr lang="en-GB" sz="1100" dirty="0"/>
          </a:p>
          <a:p>
            <a:pPr marL="634432" lvl="1" indent="-272822">
              <a:buFont typeface="Arial" panose="020B0604020202020204" pitchFamily="34" charset="0"/>
              <a:buChar char="•"/>
            </a:pPr>
            <a:r>
              <a:rPr lang="en-GB" dirty="0" smtClean="0"/>
              <a:t>Aim for agreement in the SIEF</a:t>
            </a:r>
          </a:p>
          <a:p>
            <a:pPr marL="634432" lvl="1" indent="-272822">
              <a:buFont typeface="Arial" panose="020B0604020202020204" pitchFamily="34" charset="0"/>
              <a:buChar char="•"/>
            </a:pPr>
            <a:r>
              <a:rPr lang="en-GB" dirty="0" smtClean="0"/>
              <a:t>Different impurity profiles may lead to a different classification – you may end up having</a:t>
            </a:r>
            <a:r>
              <a:rPr lang="en-GB" baseline="0" dirty="0" smtClean="0"/>
              <a:t> a different classification than your co-registrants</a:t>
            </a:r>
          </a:p>
        </p:txBody>
      </p:sp>
      <p:sp>
        <p:nvSpPr>
          <p:cNvPr id="4" name="Slide Number Placeholder 3"/>
          <p:cNvSpPr>
            <a:spLocks noGrp="1"/>
          </p:cNvSpPr>
          <p:nvPr>
            <p:ph type="sldNum" sz="quarter" idx="10"/>
          </p:nvPr>
        </p:nvSpPr>
        <p:spPr/>
        <p:txBody>
          <a:bodyPr/>
          <a:lstStyle/>
          <a:p>
            <a:fld id="{68DD4212-E431-464C-A3C7-FAC7436F6DC4}" type="slidenum">
              <a:rPr lang="en-GB" smtClean="0"/>
              <a:t>15</a:t>
            </a:fld>
            <a:endParaRPr lang="en-GB" dirty="0"/>
          </a:p>
        </p:txBody>
      </p:sp>
    </p:spTree>
    <p:extLst>
      <p:ext uri="{BB962C8B-B14F-4D97-AF65-F5344CB8AC3E}">
        <p14:creationId xmlns:p14="http://schemas.microsoft.com/office/powerpoint/2010/main" val="2527133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n-GB" dirty="0"/>
              <a:t>The assessment of hazard and risk is crucial for achieving the main aims of REACH:</a:t>
            </a:r>
          </a:p>
          <a:p>
            <a:pPr marL="232463" indent="-232463" defTabSz="929853">
              <a:buFontTx/>
              <a:buAutoNum type="arabicParenR"/>
              <a:defRPr/>
            </a:pPr>
            <a:r>
              <a:rPr lang="en-GB" dirty="0"/>
              <a:t>to show that you know the properties of your </a:t>
            </a:r>
            <a:r>
              <a:rPr lang="en-GB" dirty="0" smtClean="0"/>
              <a:t>substance;</a:t>
            </a:r>
            <a:endParaRPr lang="en-GB" dirty="0"/>
          </a:p>
          <a:p>
            <a:pPr marL="232463" indent="-232463" defTabSz="929853">
              <a:buFontTx/>
              <a:buAutoNum type="arabicParenR"/>
              <a:defRPr/>
            </a:pPr>
            <a:r>
              <a:rPr lang="en-GB" dirty="0"/>
              <a:t>the risks posed by your substance are </a:t>
            </a:r>
            <a:r>
              <a:rPr lang="en-GB" dirty="0" smtClean="0"/>
              <a:t>controlled; </a:t>
            </a:r>
            <a:r>
              <a:rPr lang="en-GB" dirty="0"/>
              <a:t>and </a:t>
            </a:r>
          </a:p>
          <a:p>
            <a:pPr marL="232463" indent="-232463" defTabSz="929853">
              <a:buFontTx/>
              <a:buAutoNum type="arabicParenR"/>
              <a:defRPr/>
            </a:pPr>
            <a:r>
              <a:rPr lang="en-GB" dirty="0"/>
              <a:t>the substance can be used safely.</a:t>
            </a:r>
          </a:p>
          <a:p>
            <a:endParaRPr lang="en-GB" dirty="0"/>
          </a:p>
          <a:p>
            <a:r>
              <a:rPr lang="en-GB" dirty="0"/>
              <a:t>Hazard means the intrinsic quality of a substance that causes harm to the environment or to someone’s health. Examples of hazards are explosiveness, bioaccumulation or genotoxicity. </a:t>
            </a:r>
          </a:p>
          <a:p>
            <a:r>
              <a:rPr lang="en-GB" dirty="0"/>
              <a:t> </a:t>
            </a:r>
          </a:p>
          <a:p>
            <a:r>
              <a:rPr lang="en-GB" dirty="0"/>
              <a:t>Risk is the likelihood of that harm occurring, and is calculated as the product of the hazard and the exposure. </a:t>
            </a:r>
          </a:p>
          <a:p>
            <a:endParaRPr lang="en-GB" dirty="0"/>
          </a:p>
          <a:p>
            <a:r>
              <a:rPr lang="en-GB" dirty="0"/>
              <a:t>Hazard is usually determined by standard tests, and the exposure is estimated from the use of the substance throughout its lifecycle from manufacture to waste.</a:t>
            </a:r>
          </a:p>
          <a:p>
            <a:r>
              <a:rPr lang="en-GB" dirty="0"/>
              <a:t> </a:t>
            </a:r>
          </a:p>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16</a:t>
            </a:fld>
            <a:endParaRPr lang="en-GB" dirty="0"/>
          </a:p>
        </p:txBody>
      </p:sp>
    </p:spTree>
    <p:extLst>
      <p:ext uri="{BB962C8B-B14F-4D97-AF65-F5344CB8AC3E}">
        <p14:creationId xmlns:p14="http://schemas.microsoft.com/office/powerpoint/2010/main" val="23037219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How to assess the risk of the substance from hazard and exposure data? </a:t>
            </a:r>
          </a:p>
          <a:p>
            <a:endParaRPr lang="en-GB" dirty="0"/>
          </a:p>
          <a:p>
            <a:r>
              <a:rPr lang="en-GB" dirty="0"/>
              <a:t>For the substances of 1-10 </a:t>
            </a:r>
            <a:r>
              <a:rPr lang="en-GB" dirty="0" smtClean="0"/>
              <a:t>tonnes/year, </a:t>
            </a:r>
            <a:r>
              <a:rPr lang="en-GB" dirty="0"/>
              <a:t>you need to </a:t>
            </a:r>
            <a:r>
              <a:rPr lang="en-GB" dirty="0" smtClean="0"/>
              <a:t>submit: </a:t>
            </a:r>
            <a:endParaRPr lang="en-GB" dirty="0"/>
          </a:p>
          <a:p>
            <a:pPr marL="290579" indent="-290579">
              <a:buFont typeface="Arial" panose="020B0604020202020204" pitchFamily="34" charset="0"/>
              <a:buChar char="•"/>
              <a:defRPr/>
            </a:pPr>
            <a:r>
              <a:rPr lang="en-GB" dirty="0">
                <a:latin typeface="Verdana" panose="020B0604030504040204" pitchFamily="34" charset="0"/>
                <a:ea typeface="Verdana" panose="020B0604030504040204" pitchFamily="34" charset="0"/>
                <a:cs typeface="Verdana" panose="020B0604030504040204" pitchFamily="34" charset="0"/>
              </a:rPr>
              <a:t>Information on use and exposure </a:t>
            </a:r>
          </a:p>
          <a:p>
            <a:pPr marL="290579" indent="-290579">
              <a:buFont typeface="Arial" panose="020B0604020202020204" pitchFamily="34" charset="0"/>
              <a:buChar char="•"/>
              <a:defRPr/>
            </a:pPr>
            <a:r>
              <a:rPr lang="en-GB" dirty="0">
                <a:latin typeface="Verdana" panose="020B0604030504040204" pitchFamily="34" charset="0"/>
                <a:ea typeface="Verdana" panose="020B0604030504040204" pitchFamily="34" charset="0"/>
                <a:cs typeface="Verdana" panose="020B0604030504040204" pitchFamily="34" charset="0"/>
              </a:rPr>
              <a:t>Guidance on safe use</a:t>
            </a:r>
          </a:p>
          <a:p>
            <a:pPr defTabSz="929853">
              <a:defRPr/>
            </a:pPr>
            <a:endParaRPr lang="en-GB" dirty="0"/>
          </a:p>
          <a:p>
            <a:pPr defTabSz="929853">
              <a:defRPr/>
            </a:pPr>
            <a:r>
              <a:rPr lang="en-GB" dirty="0"/>
              <a:t>For substance of 10-100 </a:t>
            </a:r>
            <a:r>
              <a:rPr lang="en-GB" dirty="0" smtClean="0"/>
              <a:t>tonnes/year, </a:t>
            </a:r>
            <a:r>
              <a:rPr lang="en-GB" dirty="0"/>
              <a:t>you need to </a:t>
            </a:r>
            <a:r>
              <a:rPr lang="en-GB" dirty="0" smtClean="0"/>
              <a:t>submit:</a:t>
            </a:r>
            <a:endParaRPr lang="en-GB" dirty="0"/>
          </a:p>
          <a:p>
            <a:pPr marL="174348" indent="-174348" defTabSz="929853">
              <a:buFont typeface="Arial" panose="020B0604020202020204" pitchFamily="34" charset="0"/>
              <a:buChar char="•"/>
              <a:defRPr/>
            </a:pPr>
            <a:r>
              <a:rPr lang="en-GB" dirty="0"/>
              <a:t>Hazard assessment</a:t>
            </a:r>
          </a:p>
          <a:p>
            <a:pPr marL="174348" indent="-174348" defTabSz="929853">
              <a:buFont typeface="Arial" panose="020B0604020202020204" pitchFamily="34" charset="0"/>
              <a:buChar char="•"/>
              <a:defRPr/>
            </a:pPr>
            <a:r>
              <a:rPr lang="en-GB" dirty="0"/>
              <a:t>PBT/vPvB assessment</a:t>
            </a:r>
          </a:p>
          <a:p>
            <a:pPr marL="174348" indent="-174348" defTabSz="929853">
              <a:buFont typeface="Arial" panose="020B0604020202020204" pitchFamily="34" charset="0"/>
              <a:buChar char="•"/>
              <a:defRPr/>
            </a:pPr>
            <a:endParaRPr lang="fi-FI" dirty="0"/>
          </a:p>
          <a:p>
            <a:pPr defTabSz="929853">
              <a:defRPr/>
            </a:pPr>
            <a:r>
              <a:rPr lang="fi-FI" dirty="0"/>
              <a:t>and, if your substance is </a:t>
            </a:r>
            <a:r>
              <a:rPr lang="fi-FI" dirty="0" err="1" smtClean="0"/>
              <a:t>classified</a:t>
            </a:r>
            <a:r>
              <a:rPr lang="fi-FI" dirty="0" smtClean="0"/>
              <a:t>: </a:t>
            </a:r>
            <a:endParaRPr lang="en-GB" dirty="0"/>
          </a:p>
          <a:p>
            <a:pPr marL="174348" indent="-174348" defTabSz="929853">
              <a:buFont typeface="Arial" panose="020B0604020202020204" pitchFamily="34" charset="0"/>
              <a:buChar char="•"/>
              <a:defRPr/>
            </a:pPr>
            <a:endParaRPr lang="en-GB" dirty="0"/>
          </a:p>
          <a:p>
            <a:pPr marL="174348" indent="-174348" defTabSz="929853">
              <a:buFont typeface="Arial" panose="020B0604020202020204" pitchFamily="34" charset="0"/>
              <a:buChar char="•"/>
              <a:defRPr/>
            </a:pPr>
            <a:r>
              <a:rPr lang="en-GB" dirty="0"/>
              <a:t>exposure assessment </a:t>
            </a:r>
          </a:p>
          <a:p>
            <a:pPr marL="174348" indent="-174348" defTabSz="929853">
              <a:buFont typeface="Arial" panose="020B0604020202020204" pitchFamily="34" charset="0"/>
              <a:buChar char="•"/>
              <a:defRPr/>
            </a:pPr>
            <a:r>
              <a:rPr lang="en-GB" dirty="0"/>
              <a:t>risk characterisation and </a:t>
            </a:r>
          </a:p>
          <a:p>
            <a:pPr marL="174348" indent="-174348" defTabSz="929853">
              <a:buFont typeface="Arial" panose="020B0604020202020204" pitchFamily="34" charset="0"/>
              <a:buChar char="•"/>
              <a:defRPr/>
            </a:pPr>
            <a:r>
              <a:rPr lang="en-GB" dirty="0"/>
              <a:t>exposure scenarios describing the conditions of safe use.</a:t>
            </a:r>
          </a:p>
          <a:p>
            <a:pPr>
              <a:defRPr/>
            </a:pPr>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t>If you find that the risk exceeds the safe limits, you need to implement risk management measures and define conditions of use so it becomes safe, and recalculate your risk.</a:t>
            </a:r>
          </a:p>
          <a:p>
            <a:r>
              <a:rPr lang="en-GB" dirty="0"/>
              <a:t> </a:t>
            </a:r>
          </a:p>
          <a:p>
            <a:r>
              <a:rPr lang="en-GB" dirty="0"/>
              <a:t>To help you </a:t>
            </a:r>
            <a:r>
              <a:rPr lang="en-GB" dirty="0" smtClean="0"/>
              <a:t>carry </a:t>
            </a:r>
            <a:r>
              <a:rPr lang="en-GB" dirty="0"/>
              <a:t>out your chemical safety assessments and prepare your chemical safety report, ECHA has developed an application called Chesar, which is available free of charge from </a:t>
            </a:r>
            <a:r>
              <a:rPr lang="en-GB" dirty="0" smtClean="0"/>
              <a:t>ECHA’s </a:t>
            </a:r>
            <a:r>
              <a:rPr lang="en-GB" dirty="0"/>
              <a:t>website. It is designed to easily exchange data with the IUCLID application you will need to use to create your registration. It can also help you to prepare exposure scenarios.</a:t>
            </a:r>
            <a:endParaRPr lang="en-GB" dirty="0" smtClean="0"/>
          </a:p>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pPr/>
              <a:t>17</a:t>
            </a:fld>
            <a:endParaRPr lang="en-GB" dirty="0">
              <a:solidFill>
                <a:prstClr val="black"/>
              </a:solidFill>
            </a:endParaRPr>
          </a:p>
        </p:txBody>
      </p:sp>
    </p:spTree>
    <p:extLst>
      <p:ext uri="{BB962C8B-B14F-4D97-AF65-F5344CB8AC3E}">
        <p14:creationId xmlns:p14="http://schemas.microsoft.com/office/powerpoint/2010/main" val="1302651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endParaRPr lang="en-GB" dirty="0"/>
          </a:p>
          <a:p>
            <a:pPr defTabSz="929853">
              <a:defRPr/>
            </a:pPr>
            <a:r>
              <a:rPr lang="en-GB" dirty="0"/>
              <a:t>This slide summarises the workflow for assessing hazards and risks of a substance. </a:t>
            </a:r>
            <a:endParaRPr lang="en-GB" dirty="0" smtClean="0"/>
          </a:p>
          <a:p>
            <a:pPr defTabSz="929853">
              <a:defRPr/>
            </a:pPr>
            <a:endParaRPr lang="fi-FI" baseline="0" dirty="0" smtClean="0">
              <a:sym typeface="Wingdings" panose="05000000000000000000" pitchFamily="2" charset="2"/>
            </a:endParaRPr>
          </a:p>
          <a:p>
            <a:pPr defTabSz="929853">
              <a:defRPr/>
            </a:pPr>
            <a:r>
              <a:rPr lang="en-GB" baseline="0" dirty="0" smtClean="0"/>
              <a:t>Remember that all the information gathering for registration dossier has the ultimate purpose…</a:t>
            </a:r>
            <a:r>
              <a:rPr lang="en-GB" baseline="0" dirty="0" smtClean="0">
                <a:sym typeface="Wingdings" panose="05000000000000000000" pitchFamily="2" charset="2"/>
              </a:rPr>
              <a:t> to </a:t>
            </a:r>
            <a:r>
              <a:rPr lang="en-GB" b="0" baseline="0" dirty="0" smtClean="0">
                <a:sym typeface="Wingdings" panose="05000000000000000000" pitchFamily="2" charset="2"/>
              </a:rPr>
              <a:t>assess the risks and ensure safe use of your substance!</a:t>
            </a:r>
          </a:p>
          <a:p>
            <a:pPr defTabSz="929853">
              <a:defRPr/>
            </a:pPr>
            <a:endParaRPr lang="en-GB" baseline="0" dirty="0" smtClean="0">
              <a:sym typeface="Wingdings" panose="05000000000000000000" pitchFamily="2" charset="2"/>
            </a:endParaRPr>
          </a:p>
          <a:p>
            <a:pPr marL="361610" lvl="1"/>
            <a:endParaRPr lang="en-GB" dirty="0" smtClean="0"/>
          </a:p>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pPr/>
              <a:t>18</a:t>
            </a:fld>
            <a:endParaRPr lang="en-GB" dirty="0">
              <a:solidFill>
                <a:prstClr val="black"/>
              </a:solidFill>
            </a:endParaRPr>
          </a:p>
        </p:txBody>
      </p:sp>
    </p:spTree>
    <p:extLst>
      <p:ext uri="{BB962C8B-B14F-4D97-AF65-F5344CB8AC3E}">
        <p14:creationId xmlns:p14="http://schemas.microsoft.com/office/powerpoint/2010/main" val="538376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pPr/>
              <a:t>19</a:t>
            </a:fld>
            <a:endParaRPr lang="en-GB" dirty="0">
              <a:solidFill>
                <a:prstClr val="black"/>
              </a:solidFill>
            </a:endParaRPr>
          </a:p>
        </p:txBody>
      </p:sp>
    </p:spTree>
    <p:extLst>
      <p:ext uri="{BB962C8B-B14F-4D97-AF65-F5344CB8AC3E}">
        <p14:creationId xmlns:p14="http://schemas.microsoft.com/office/powerpoint/2010/main" val="975106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2</a:t>
            </a:fld>
            <a:endParaRPr lang="en-GB" dirty="0"/>
          </a:p>
        </p:txBody>
      </p:sp>
    </p:spTree>
    <p:extLst>
      <p:ext uri="{BB962C8B-B14F-4D97-AF65-F5344CB8AC3E}">
        <p14:creationId xmlns:p14="http://schemas.microsoft.com/office/powerpoint/2010/main" val="1025601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presentation is about compiling the necessary information for the registration dossier</a:t>
            </a:r>
            <a:r>
              <a:rPr lang="en-GB" baseline="0" dirty="0" smtClean="0"/>
              <a:t>. There are 5 key activities in this phase of your preparations for registration. </a:t>
            </a:r>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3</a:t>
            </a:fld>
            <a:endParaRPr lang="en-GB" dirty="0"/>
          </a:p>
        </p:txBody>
      </p:sp>
    </p:spTree>
    <p:extLst>
      <p:ext uri="{BB962C8B-B14F-4D97-AF65-F5344CB8AC3E}">
        <p14:creationId xmlns:p14="http://schemas.microsoft.com/office/powerpoint/2010/main" val="2037298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ECHA has prepared a practical guide for SME managers and REACH coordinators which explains each of the information requirements in a few pages, indicating also which expertise is needed to assess and compile the data, to help you make a decision if you need to outsource certain parts of this work. This guide is available in all EU languages on our website. </a:t>
            </a:r>
          </a:p>
          <a:p>
            <a:endParaRPr lang="fi-FI" dirty="0"/>
          </a:p>
          <a:p>
            <a:r>
              <a:rPr lang="fi-FI" b="1" dirty="0"/>
              <a:t>Useful links:</a:t>
            </a:r>
            <a:endParaRPr lang="en-GB" b="1" dirty="0"/>
          </a:p>
          <a:p>
            <a:endParaRPr lang="en-GB" dirty="0"/>
          </a:p>
          <a:p>
            <a:pPr marL="174348" indent="-174348">
              <a:buFont typeface="Arial" panose="020B0604020202020204" pitchFamily="34" charset="0"/>
              <a:buChar char="•"/>
            </a:pPr>
            <a:r>
              <a:rPr lang="en-GB" dirty="0"/>
              <a:t>https://echa.europa.eu/reach-2018/assess-hazard-and-risk </a:t>
            </a:r>
          </a:p>
          <a:p>
            <a:pPr marL="174348" indent="-174348">
              <a:buFont typeface="Arial" panose="020B0604020202020204" pitchFamily="34" charset="0"/>
              <a:buChar char="•"/>
            </a:pPr>
            <a:endParaRPr lang="fi-FI" dirty="0"/>
          </a:p>
          <a:p>
            <a:pPr marL="174348" indent="-174348">
              <a:buFont typeface="Arial" panose="020B0604020202020204" pitchFamily="34" charset="0"/>
              <a:buChar char="•"/>
            </a:pPr>
            <a:r>
              <a:rPr lang="fi-FI" dirty="0"/>
              <a:t>Practical Guide for SME managers and REACH Coordinators available in 23 languages at </a:t>
            </a:r>
            <a:r>
              <a:rPr lang="en-GB" dirty="0" smtClean="0"/>
              <a:t>https://echa.europa.eu/practical-guides</a:t>
            </a:r>
            <a:endParaRPr lang="en-GB" dirty="0"/>
          </a:p>
          <a:p>
            <a:r>
              <a:rPr lang="en-GB" dirty="0"/>
              <a:t> </a:t>
            </a:r>
            <a:endParaRPr lang="en-GB" baseline="0" dirty="0" smtClean="0"/>
          </a:p>
        </p:txBody>
      </p:sp>
      <p:sp>
        <p:nvSpPr>
          <p:cNvPr id="4" name="Slide Number Placeholder 3"/>
          <p:cNvSpPr>
            <a:spLocks noGrp="1"/>
          </p:cNvSpPr>
          <p:nvPr>
            <p:ph type="sldNum" sz="quarter" idx="10"/>
          </p:nvPr>
        </p:nvSpPr>
        <p:spPr/>
        <p:txBody>
          <a:bodyPr/>
          <a:lstStyle/>
          <a:p>
            <a:fld id="{68DD4212-E431-464C-A3C7-FAC7436F6DC4}" type="slidenum">
              <a:rPr lang="en-GB" smtClean="0"/>
              <a:t>4</a:t>
            </a:fld>
            <a:endParaRPr lang="en-GB" dirty="0"/>
          </a:p>
        </p:txBody>
      </p:sp>
    </p:spTree>
    <p:extLst>
      <p:ext uri="{BB962C8B-B14F-4D97-AF65-F5344CB8AC3E}">
        <p14:creationId xmlns:p14="http://schemas.microsoft.com/office/powerpoint/2010/main" val="1678794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n-GB" dirty="0" smtClean="0"/>
              <a:t>For substances you manufacture or import in volumes of 1 to 10 tonnes per year, you need to follow Annex VII to REACH. </a:t>
            </a:r>
          </a:p>
          <a:p>
            <a:pPr defTabSz="929853">
              <a:defRPr/>
            </a:pPr>
            <a:r>
              <a:rPr lang="en-GB" dirty="0" smtClean="0"/>
              <a:t>This means that </a:t>
            </a:r>
            <a:r>
              <a:rPr lang="en-GB" dirty="0"/>
              <a:t>you need a set of physico-chemical information, as well as some toxicological and ecotoxicological information. </a:t>
            </a:r>
          </a:p>
          <a:p>
            <a:pPr defTabSz="929853">
              <a:defRPr/>
            </a:pPr>
            <a:r>
              <a:rPr lang="en-GB" dirty="0"/>
              <a:t>For a standard registration in the 1-10 tonnes per year </a:t>
            </a:r>
            <a:r>
              <a:rPr lang="en-GB" dirty="0" smtClean="0"/>
              <a:t>band, </a:t>
            </a:r>
            <a:r>
              <a:rPr lang="en-GB" dirty="0"/>
              <a:t>you will normally need one test on vertebrate animals.</a:t>
            </a:r>
          </a:p>
          <a:p>
            <a:pPr defTabSz="929853">
              <a:defRPr/>
            </a:pPr>
            <a:endParaRPr lang="fi-FI" dirty="0"/>
          </a:p>
          <a:p>
            <a:r>
              <a:rPr lang="en-GB" dirty="0" smtClean="0"/>
              <a:t>For standard registration in 10 – 100 tonnes per year, you have to submit all data</a:t>
            </a:r>
            <a:r>
              <a:rPr lang="en-GB" baseline="0" dirty="0" smtClean="0"/>
              <a:t> needed for tonnage band of 1-10 t/y (in other words “the Annex VII data”) and also the data mentioned in Annex VIII. You also need to assess the safety of the chemical and report your findings in a chemical safety report.</a:t>
            </a:r>
          </a:p>
          <a:p>
            <a:endParaRPr lang="fi-FI" baseline="0" dirty="0" smtClean="0"/>
          </a:p>
          <a:p>
            <a:pPr defTabSz="929853">
              <a:defRPr/>
            </a:pPr>
            <a:r>
              <a:rPr lang="fi-FI" baseline="0" dirty="0" smtClean="0"/>
              <a:t>Note: </a:t>
            </a:r>
            <a:r>
              <a:rPr lang="en-GB" dirty="0"/>
              <a:t>REACH states that you need to include </a:t>
            </a:r>
            <a:r>
              <a:rPr lang="en-GB" b="1" dirty="0" smtClean="0"/>
              <a:t>all </a:t>
            </a:r>
            <a:r>
              <a:rPr lang="en-GB" dirty="0"/>
              <a:t>available information about your </a:t>
            </a:r>
            <a:r>
              <a:rPr lang="en-GB" dirty="0" smtClean="0"/>
              <a:t>substance in your registration dossier,  </a:t>
            </a:r>
            <a:r>
              <a:rPr lang="en-GB" dirty="0"/>
              <a:t>regardless of the information </a:t>
            </a:r>
            <a:r>
              <a:rPr lang="en-GB" dirty="0" smtClean="0"/>
              <a:t>requirements. </a:t>
            </a:r>
            <a:endParaRPr lang="en-GB" dirty="0"/>
          </a:p>
          <a:p>
            <a:endParaRPr lang="en-GB" dirty="0" smtClean="0"/>
          </a:p>
          <a:p>
            <a:pPr defTabSz="929853">
              <a:defRPr/>
            </a:pPr>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5</a:t>
            </a:fld>
            <a:endParaRPr lang="en-GB" dirty="0"/>
          </a:p>
        </p:txBody>
      </p:sp>
    </p:spTree>
    <p:extLst>
      <p:ext uri="{BB962C8B-B14F-4D97-AF65-F5344CB8AC3E}">
        <p14:creationId xmlns:p14="http://schemas.microsoft.com/office/powerpoint/2010/main" val="373844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you: </a:t>
            </a:r>
          </a:p>
          <a:p>
            <a:pPr defTabSz="929853">
              <a:defRPr/>
            </a:pPr>
            <a:r>
              <a:rPr lang="en-GB" dirty="0" smtClean="0"/>
              <a:t>1) Register </a:t>
            </a:r>
            <a:r>
              <a:rPr lang="en-GB" baseline="0" dirty="0" smtClean="0"/>
              <a:t>for the tonnage band of 1-10 tonnes per year; and</a:t>
            </a:r>
          </a:p>
          <a:p>
            <a:pPr defTabSz="929853">
              <a:defRPr/>
            </a:pPr>
            <a:r>
              <a:rPr lang="fi-FI" baseline="0" dirty="0" smtClean="0"/>
              <a:t>2) </a:t>
            </a:r>
            <a:r>
              <a:rPr lang="en-GB" dirty="0" smtClean="0"/>
              <a:t>can prove that your substance is of low risk,</a:t>
            </a:r>
          </a:p>
          <a:p>
            <a:pPr defTabSz="929853">
              <a:defRPr/>
            </a:pPr>
            <a:r>
              <a:rPr lang="en-GB" dirty="0" smtClean="0"/>
              <a:t>you can register</a:t>
            </a:r>
            <a:r>
              <a:rPr lang="en-GB" baseline="0" dirty="0" smtClean="0"/>
              <a:t> your substance by submitting only the physicochemical properties listed in section 7 of Annex VII as a minimum. </a:t>
            </a:r>
          </a:p>
          <a:p>
            <a:endParaRPr lang="en-GB" baseline="0" dirty="0" smtClean="0"/>
          </a:p>
          <a:p>
            <a:r>
              <a:rPr lang="en-GB" baseline="0" dirty="0" smtClean="0"/>
              <a:t>To find out if your substance could benefit from these reduced information requirements, you can start by searching your substance in the Annex III inventory published on ECHA’s website. </a:t>
            </a:r>
          </a:p>
          <a:p>
            <a:r>
              <a:rPr lang="en-GB" dirty="0"/>
              <a:t>This inventory is a list of substances where there are indications that they are </a:t>
            </a:r>
            <a:r>
              <a:rPr lang="en-GB" u="sng" dirty="0"/>
              <a:t>not</a:t>
            </a:r>
            <a:r>
              <a:rPr lang="en-GB" dirty="0"/>
              <a:t> low-risk substances. It was put together using models to predict toxicity and contains </a:t>
            </a:r>
            <a:r>
              <a:rPr lang="en-GB" dirty="0" smtClean="0"/>
              <a:t>65</a:t>
            </a:r>
            <a:r>
              <a:rPr lang="en-GB" baseline="0" dirty="0" smtClean="0"/>
              <a:t> </a:t>
            </a:r>
            <a:r>
              <a:rPr lang="en-GB" dirty="0" smtClean="0"/>
              <a:t>000 </a:t>
            </a:r>
            <a:r>
              <a:rPr lang="en-GB" dirty="0"/>
              <a:t>substances. </a:t>
            </a:r>
          </a:p>
          <a:p>
            <a:endParaRPr lang="fi-FI" dirty="0"/>
          </a:p>
          <a:p>
            <a:pPr defTabSz="929853">
              <a:defRPr/>
            </a:pPr>
            <a:r>
              <a:rPr lang="en-GB" baseline="0" dirty="0" smtClean="0"/>
              <a:t>If you find your substance on this list, it is likely that you will need to submit a full dataset of Annex VII</a:t>
            </a:r>
            <a:r>
              <a:rPr lang="en-GB" dirty="0"/>
              <a:t>. </a:t>
            </a:r>
          </a:p>
          <a:p>
            <a:r>
              <a:rPr lang="en-GB" dirty="0"/>
              <a:t>If your substance is </a:t>
            </a:r>
            <a:r>
              <a:rPr lang="en-GB" u="sng" dirty="0"/>
              <a:t>not</a:t>
            </a:r>
            <a:r>
              <a:rPr lang="en-GB" dirty="0"/>
              <a:t> on the list, it </a:t>
            </a:r>
            <a:r>
              <a:rPr lang="en-GB" dirty="0" smtClean="0">
                <a:effectLst/>
              </a:rPr>
              <a:t>does not necessarily mean that you</a:t>
            </a:r>
            <a:r>
              <a:rPr lang="en-GB" baseline="0" dirty="0" smtClean="0">
                <a:effectLst/>
              </a:rPr>
              <a:t> can benefit from reduced information requirements</a:t>
            </a:r>
            <a:r>
              <a:rPr lang="en-GB" dirty="0" smtClean="0">
                <a:effectLst/>
              </a:rPr>
              <a:t>. Likewise, if your substance is on this inventory, you can still benefit from the reduced information requirements if you</a:t>
            </a:r>
            <a:r>
              <a:rPr lang="en-GB" baseline="0" dirty="0" smtClean="0">
                <a:effectLst/>
              </a:rPr>
              <a:t> can justify it</a:t>
            </a:r>
            <a:r>
              <a:rPr lang="en-GB" dirty="0" smtClean="0">
                <a:effectLst/>
              </a:rPr>
              <a:t>.</a:t>
            </a:r>
          </a:p>
          <a:p>
            <a:endParaRPr lang="fi-FI" dirty="0" smtClean="0">
              <a:effectLst/>
            </a:endParaRPr>
          </a:p>
          <a:p>
            <a:r>
              <a:rPr lang="fi-FI" dirty="0" smtClean="0">
                <a:effectLst/>
              </a:rPr>
              <a:t>Remember that whatever your information requirements are, you always need to include</a:t>
            </a:r>
            <a:r>
              <a:rPr lang="fi-FI" baseline="0" dirty="0" smtClean="0">
                <a:effectLst/>
              </a:rPr>
              <a:t> all the information you have on your substance in your registration.</a:t>
            </a:r>
            <a:r>
              <a:rPr lang="fi-FI" dirty="0" smtClean="0">
                <a:effectLst/>
              </a:rPr>
              <a:t> </a:t>
            </a:r>
            <a:endParaRPr lang="en-GB" dirty="0" smtClean="0">
              <a:effectLst/>
            </a:endParaRPr>
          </a:p>
          <a:p>
            <a:endParaRPr lang="fi-FI" dirty="0"/>
          </a:p>
          <a:p>
            <a:r>
              <a:rPr lang="fi-FI" b="1" dirty="0"/>
              <a:t>Useful links:</a:t>
            </a:r>
            <a:endParaRPr lang="fi-FI" dirty="0"/>
          </a:p>
          <a:p>
            <a:r>
              <a:rPr lang="fi-FI" dirty="0"/>
              <a:t>Annex III inventory: https://echa.europa.eu/information-on-chemicals/annex-iii-inventory. </a:t>
            </a:r>
            <a:endParaRPr lang="en-GB" dirty="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6</a:t>
            </a:fld>
            <a:endParaRPr lang="en-GB" dirty="0"/>
          </a:p>
        </p:txBody>
      </p:sp>
    </p:spTree>
    <p:extLst>
      <p:ext uri="{BB962C8B-B14F-4D97-AF65-F5344CB8AC3E}">
        <p14:creationId xmlns:p14="http://schemas.microsoft.com/office/powerpoint/2010/main" val="2579934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slide explains the steps to satisfy your requirements about hazards of the substance. </a:t>
            </a:r>
          </a:p>
          <a:p>
            <a:endParaRPr lang="en-GB" dirty="0"/>
          </a:p>
          <a:p>
            <a:r>
              <a:rPr lang="en-GB" dirty="0"/>
              <a:t>REACH states that you </a:t>
            </a:r>
            <a:r>
              <a:rPr lang="en-GB" dirty="0" smtClean="0"/>
              <a:t>have to </a:t>
            </a:r>
            <a:r>
              <a:rPr lang="en-GB" dirty="0"/>
              <a:t>collect all available information on your substance. </a:t>
            </a:r>
          </a:p>
          <a:p>
            <a:r>
              <a:rPr lang="en-GB" dirty="0"/>
              <a:t>As a second </a:t>
            </a:r>
            <a:r>
              <a:rPr lang="en-GB" dirty="0" smtClean="0"/>
              <a:t>step, </a:t>
            </a:r>
            <a:r>
              <a:rPr lang="en-GB" dirty="0"/>
              <a:t>you have to consider the information needs, which for you will depend on your tonnage band. However, if somebody in your SIEF registers at a higher tonnage band, the joint part of the registration </a:t>
            </a:r>
            <a:r>
              <a:rPr lang="en-GB" dirty="0" smtClean="0"/>
              <a:t>needs </a:t>
            </a:r>
            <a:r>
              <a:rPr lang="en-GB" dirty="0"/>
              <a:t>to cover these.</a:t>
            </a:r>
          </a:p>
          <a:p>
            <a:endParaRPr lang="en-GB" dirty="0"/>
          </a:p>
          <a:p>
            <a:r>
              <a:rPr lang="en-GB" dirty="0"/>
              <a:t>Remember that </a:t>
            </a:r>
            <a:r>
              <a:rPr lang="en-GB" dirty="0" smtClean="0"/>
              <a:t>sharing data is an </a:t>
            </a:r>
            <a:r>
              <a:rPr lang="en-GB" dirty="0"/>
              <a:t>obligation </a:t>
            </a:r>
            <a:r>
              <a:rPr lang="en-GB" dirty="0" smtClean="0"/>
              <a:t>within </a:t>
            </a:r>
            <a:r>
              <a:rPr lang="en-GB" dirty="0"/>
              <a:t>the SIEF!</a:t>
            </a:r>
          </a:p>
          <a:p>
            <a:endParaRPr lang="en-GB" dirty="0"/>
          </a:p>
          <a:p>
            <a:r>
              <a:rPr lang="en-GB" dirty="0"/>
              <a:t>Note that REACH states clearly that animal tests must be used as last resort. If you want to use an adaptation in place of an animal test, then you need to prepare a scientifically sound justification for it.</a:t>
            </a:r>
          </a:p>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1287051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9853">
              <a:defRPr/>
            </a:pPr>
            <a:r>
              <a:rPr lang="en-GB" dirty="0" smtClean="0">
                <a:latin typeface="Verdana" panose="020B0604030504040204" pitchFamily="34" charset="0"/>
                <a:ea typeface="Verdana" panose="020B0604030504040204" pitchFamily="34" charset="0"/>
                <a:cs typeface="Verdana" panose="020B0604030504040204" pitchFamily="34" charset="0"/>
              </a:rPr>
              <a:t>To </a:t>
            </a:r>
            <a:r>
              <a:rPr lang="en-GB" dirty="0">
                <a:latin typeface="Verdana" panose="020B0604030504040204" pitchFamily="34" charset="0"/>
                <a:ea typeface="Verdana" panose="020B0604030504040204" pitchFamily="34" charset="0"/>
                <a:cs typeface="Verdana" panose="020B0604030504040204" pitchFamily="34" charset="0"/>
              </a:rPr>
              <a:t>know how a chemical impacts </a:t>
            </a:r>
            <a:r>
              <a:rPr lang="en-GB" dirty="0" smtClean="0">
                <a:latin typeface="Verdana" panose="020B0604030504040204" pitchFamily="34" charset="0"/>
                <a:ea typeface="Verdana" panose="020B0604030504040204" pitchFamily="34" charset="0"/>
                <a:cs typeface="Verdana" panose="020B0604030504040204" pitchFamily="34" charset="0"/>
              </a:rPr>
              <a:t>human </a:t>
            </a:r>
            <a:r>
              <a:rPr lang="en-GB" dirty="0">
                <a:latin typeface="Verdana" panose="020B0604030504040204" pitchFamily="34" charset="0"/>
                <a:ea typeface="Verdana" panose="020B0604030504040204" pitchFamily="34" charset="0"/>
                <a:cs typeface="Verdana" panose="020B0604030504040204" pitchFamily="34" charset="0"/>
              </a:rPr>
              <a:t>health and </a:t>
            </a:r>
            <a:r>
              <a:rPr lang="en-GB" dirty="0" smtClean="0">
                <a:latin typeface="Verdana" panose="020B0604030504040204" pitchFamily="34" charset="0"/>
                <a:ea typeface="Verdana" panose="020B0604030504040204" pitchFamily="34" charset="0"/>
                <a:cs typeface="Verdana" panose="020B0604030504040204" pitchFamily="34" charset="0"/>
              </a:rPr>
              <a:t>environment, </a:t>
            </a:r>
            <a:r>
              <a:rPr lang="en-GB" dirty="0">
                <a:latin typeface="Verdana" panose="020B0604030504040204" pitchFamily="34" charset="0"/>
                <a:ea typeface="Verdana" panose="020B0604030504040204" pitchFamily="34" charset="0"/>
                <a:cs typeface="Verdana" panose="020B0604030504040204" pitchFamily="34" charset="0"/>
              </a:rPr>
              <a:t>animal testing may be needed. However, it </a:t>
            </a:r>
            <a:r>
              <a:rPr lang="en-GB" dirty="0" smtClean="0">
                <a:latin typeface="Verdana" panose="020B0604030504040204" pitchFamily="34" charset="0"/>
                <a:ea typeface="Verdana" panose="020B0604030504040204" pitchFamily="34" charset="0"/>
                <a:cs typeface="Verdana" panose="020B0604030504040204" pitchFamily="34" charset="0"/>
              </a:rPr>
              <a:t>must </a:t>
            </a:r>
            <a:r>
              <a:rPr lang="en-GB" dirty="0">
                <a:latin typeface="Verdana" panose="020B0604030504040204" pitchFamily="34" charset="0"/>
                <a:ea typeface="Verdana" panose="020B0604030504040204" pitchFamily="34" charset="0"/>
                <a:cs typeface="Verdana" panose="020B0604030504040204" pitchFamily="34" charset="0"/>
              </a:rPr>
              <a:t>be reduced to the minimum necessary. </a:t>
            </a:r>
            <a:r>
              <a:rPr lang="en-GB" dirty="0" smtClean="0">
                <a:latin typeface="Verdana" panose="020B0604030504040204" pitchFamily="34" charset="0"/>
                <a:ea typeface="Verdana" panose="020B0604030504040204" pitchFamily="34" charset="0"/>
                <a:cs typeface="Verdana" panose="020B0604030504040204" pitchFamily="34" charset="0"/>
              </a:rPr>
              <a:t>Therefore, </a:t>
            </a:r>
            <a:r>
              <a:rPr lang="en-GB" dirty="0">
                <a:latin typeface="Verdana" panose="020B0604030504040204" pitchFamily="34" charset="0"/>
                <a:ea typeface="Verdana" panose="020B0604030504040204" pitchFamily="34" charset="0"/>
                <a:cs typeface="Verdana" panose="020B0604030504040204" pitchFamily="34" charset="0"/>
              </a:rPr>
              <a:t>you have to share existing data in the SIEF and use the adaptations provided by REACH whenever possible.</a:t>
            </a:r>
          </a:p>
          <a:p>
            <a:pPr defTabSz="929853">
              <a:defRPr/>
            </a:pPr>
            <a:endParaRPr lang="en-GB" dirty="0">
              <a:latin typeface="Verdana" panose="020B0604030504040204" pitchFamily="34" charset="0"/>
              <a:ea typeface="Verdana" panose="020B0604030504040204" pitchFamily="34" charset="0"/>
              <a:cs typeface="Verdana" panose="020B0604030504040204" pitchFamily="34" charset="0"/>
            </a:endParaRPr>
          </a:p>
          <a:p>
            <a:pPr defTabSz="929853">
              <a:defRPr/>
            </a:pPr>
            <a:r>
              <a:rPr lang="en-GB" dirty="0">
                <a:latin typeface="Verdana" panose="020B0604030504040204" pitchFamily="34" charset="0"/>
                <a:ea typeface="Verdana" panose="020B0604030504040204" pitchFamily="34" charset="0"/>
                <a:cs typeface="Verdana" panose="020B0604030504040204" pitchFamily="34" charset="0"/>
              </a:rPr>
              <a:t>Justification is of crucial importance for acceptance of the adaptations.</a:t>
            </a:r>
          </a:p>
          <a:p>
            <a:pPr defTabSz="929853">
              <a:defRPr/>
            </a:pPr>
            <a:endParaRPr lang="en-GB"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en-GB" dirty="0">
                <a:solidFill>
                  <a:srgbClr val="FF0000"/>
                </a:solidFill>
                <a:latin typeface="Verdana" panose="020B0604030504040204" pitchFamily="34" charset="0"/>
                <a:ea typeface="Verdana" panose="020B0604030504040204" pitchFamily="34" charset="0"/>
                <a:cs typeface="Verdana" panose="020B0604030504040204" pitchFamily="34" charset="0"/>
              </a:rPr>
              <a:t>ECHA has published practical guides that will help you </a:t>
            </a:r>
            <a:r>
              <a:rPr lang="en-GB" dirty="0" smtClean="0">
                <a:solidFill>
                  <a:srgbClr val="FF0000"/>
                </a:solidFill>
                <a:latin typeface="Verdana" panose="020B0604030504040204" pitchFamily="34" charset="0"/>
                <a:ea typeface="Verdana" panose="020B0604030504040204" pitchFamily="34" charset="0"/>
                <a:cs typeface="Verdana" panose="020B0604030504040204" pitchFamily="34" charset="0"/>
              </a:rPr>
              <a:t>understand </a:t>
            </a:r>
            <a:r>
              <a:rPr lang="en-GB" dirty="0">
                <a:solidFill>
                  <a:srgbClr val="FF0000"/>
                </a:solidFill>
                <a:latin typeface="Verdana" panose="020B0604030504040204" pitchFamily="34" charset="0"/>
                <a:ea typeface="Verdana" panose="020B0604030504040204" pitchFamily="34" charset="0"/>
                <a:cs typeface="Verdana" panose="020B0604030504040204" pitchFamily="34" charset="0"/>
              </a:rPr>
              <a:t>the relevant principles.</a:t>
            </a:r>
          </a:p>
          <a:p>
            <a:pPr defTabSz="929853">
              <a:defRPr/>
            </a:pPr>
            <a:endParaRPr lang="fi-FI"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r>
              <a:rPr lang="fi-FI" b="1" dirty="0">
                <a:solidFill>
                  <a:srgbClr val="FF0000"/>
                </a:solidFill>
                <a:latin typeface="Verdana" panose="020B0604030504040204" pitchFamily="34" charset="0"/>
                <a:ea typeface="Verdana" panose="020B0604030504040204" pitchFamily="34" charset="0"/>
                <a:cs typeface="Verdana" panose="020B0604030504040204" pitchFamily="34" charset="0"/>
              </a:rPr>
              <a:t>Useful links</a:t>
            </a:r>
            <a:endParaRPr lang="en-GB" b="1"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defTabSz="929853">
              <a:defRPr/>
            </a:pPr>
            <a:endParaRPr lang="en-GB"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174348" indent="-174348" defTabSz="929853">
              <a:buFont typeface="Arial" panose="020B0604020202020204" pitchFamily="34" charset="0"/>
              <a:buChar char="•"/>
              <a:defRPr/>
            </a:pPr>
            <a:r>
              <a:rPr lang="en-GB" dirty="0">
                <a:solidFill>
                  <a:prstClr val="black"/>
                </a:solidFill>
                <a:latin typeface="Verdana" panose="020B0604030504040204" pitchFamily="34" charset="0"/>
                <a:ea typeface="Verdana" panose="020B0604030504040204" pitchFamily="34" charset="0"/>
                <a:cs typeface="Verdana" panose="020B0604030504040204" pitchFamily="34" charset="0"/>
              </a:rPr>
              <a:t>How to use alternatives to animal testing to fulfil your info requirements for REACH </a:t>
            </a:r>
          </a:p>
          <a:p>
            <a:pPr marL="174348" indent="-174348" defTabSz="929853">
              <a:buFont typeface="Arial" panose="020B0604020202020204" pitchFamily="34" charset="0"/>
              <a:buChar char="•"/>
              <a:defRPr/>
            </a:pPr>
            <a:r>
              <a:rPr lang="en-GB" dirty="0">
                <a:solidFill>
                  <a:prstClr val="black"/>
                </a:solidFill>
                <a:latin typeface="Verdana" panose="020B0604030504040204" pitchFamily="34" charset="0"/>
                <a:ea typeface="Verdana" panose="020B0604030504040204" pitchFamily="34" charset="0"/>
                <a:cs typeface="Verdana" panose="020B0604030504040204" pitchFamily="34" charset="0"/>
              </a:rPr>
              <a:t>How to use and report QSARs</a:t>
            </a:r>
          </a:p>
          <a:p>
            <a:pPr marL="174348" indent="-174348" defTabSz="929853">
              <a:buFont typeface="Arial" panose="020B0604020202020204" pitchFamily="34" charset="0"/>
              <a:buChar char="•"/>
              <a:defRPr/>
            </a:pPr>
            <a:endParaRPr lang="fi-FI" dirty="0">
              <a:solidFill>
                <a:prstClr val="black"/>
              </a:solidFill>
              <a:latin typeface="Verdana" panose="020B0604030504040204" pitchFamily="34" charset="0"/>
              <a:ea typeface="Verdana" panose="020B0604030504040204" pitchFamily="34" charset="0"/>
              <a:cs typeface="Verdana" panose="020B0604030504040204" pitchFamily="34" charset="0"/>
              <a:hlinkClick r:id="rId3"/>
            </a:endParaRPr>
          </a:p>
          <a:p>
            <a:r>
              <a:rPr lang="fi-FI" dirty="0"/>
              <a:t>available in 23 languages at (</a:t>
            </a:r>
            <a:r>
              <a:rPr lang="en-GB" dirty="0" smtClean="0"/>
              <a:t>https://echa.europa.eu/practical-guides)</a:t>
            </a:r>
            <a:endParaRPr lang="en-GB" dirty="0"/>
          </a:p>
          <a:p>
            <a:pPr marL="174348" indent="-174348">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2861511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Before generating data on animals, consider if you can fill in the requirements without testing?</a:t>
            </a:r>
          </a:p>
          <a:p>
            <a:r>
              <a:rPr lang="en-GB" dirty="0" smtClean="0"/>
              <a:t>Column 2 of each endpoint provides specific ”rules”, or  </a:t>
            </a:r>
          </a:p>
          <a:p>
            <a:r>
              <a:rPr lang="en-GB" dirty="0" smtClean="0"/>
              <a:t>Annex XI provides general “rules”.</a:t>
            </a:r>
          </a:p>
          <a:p>
            <a:endParaRPr lang="en-GB" dirty="0" smtClean="0"/>
          </a:p>
          <a:p>
            <a:r>
              <a:rPr lang="en-GB" dirty="0" smtClean="0"/>
              <a:t>In both cases, you have to provide a well-documented and science-based justification.</a:t>
            </a:r>
          </a:p>
          <a:p>
            <a:endParaRPr lang="en-GB" dirty="0" smtClean="0"/>
          </a:p>
          <a:p>
            <a:r>
              <a:rPr lang="en-GB" dirty="0" smtClean="0"/>
              <a:t>To use the general rules, you can waive data or use an adaptation based on the following scientific arguments:</a:t>
            </a:r>
          </a:p>
          <a:p>
            <a:pPr marL="171450" indent="-171450">
              <a:buFont typeface="Arial" panose="020B0604020202020204" pitchFamily="34" charset="0"/>
              <a:buChar char="•"/>
            </a:pPr>
            <a:r>
              <a:rPr lang="en-GB" dirty="0" smtClean="0"/>
              <a:t>Weight of evidence. You have sufficient information from several independent sources that lead to the conclusion that your substance has (or does not have) a particular property.</a:t>
            </a:r>
          </a:p>
          <a:p>
            <a:pPr marL="171450" indent="-171450">
              <a:buFont typeface="Arial" panose="020B0604020202020204" pitchFamily="34" charset="0"/>
              <a:buChar char="•"/>
            </a:pPr>
            <a:r>
              <a:rPr lang="en-GB" dirty="0" smtClean="0"/>
              <a:t>QSAR models. Some properties of your substance can be predicted from structurally similar substances by using computer models.</a:t>
            </a:r>
          </a:p>
          <a:p>
            <a:pPr marL="171450" indent="-171450">
              <a:buFont typeface="Arial" panose="020B0604020202020204" pitchFamily="34" charset="0"/>
              <a:buChar char="•"/>
            </a:pPr>
            <a:r>
              <a:rPr lang="en-GB" i="1" dirty="0" smtClean="0"/>
              <a:t>In vitro</a:t>
            </a:r>
            <a:r>
              <a:rPr lang="en-GB" dirty="0" smtClean="0"/>
              <a:t> methods. Tests performed with isolated tissues, organs or cells instead of a whole organism can be adequate to conclude on an information requirement.</a:t>
            </a:r>
          </a:p>
          <a:p>
            <a:pPr marL="171450" indent="-171450">
              <a:buFont typeface="Arial" panose="020B0604020202020204" pitchFamily="34" charset="0"/>
              <a:buChar char="•"/>
            </a:pPr>
            <a:r>
              <a:rPr lang="en-GB" dirty="0" smtClean="0"/>
              <a:t>Grouping and read-across. If you can show that the way your substance behaves for a certain property is similar to how another substance behaves, existing results for that property can be "read across" to your substance.</a:t>
            </a:r>
          </a:p>
          <a:p>
            <a:endParaRPr lang="en-GB" dirty="0" smtClean="0"/>
          </a:p>
          <a:p>
            <a:r>
              <a:rPr lang="en-GB" dirty="0" smtClean="0"/>
              <a:t>If you decide to use one of the possibilities, you are claiming an adaptation.</a:t>
            </a:r>
          </a:p>
          <a:p>
            <a:endParaRPr lang="en-GB" dirty="0" smtClean="0"/>
          </a:p>
          <a:p>
            <a:r>
              <a:rPr lang="en-GB" dirty="0" smtClean="0"/>
              <a:t>Useful links:</a:t>
            </a:r>
          </a:p>
          <a:p>
            <a:r>
              <a:rPr lang="en-GB" dirty="0" smtClean="0"/>
              <a:t>https://echa.europa.eu/support/registration/how-to-avoid-unnecessary-testing-on-animals</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68DD4212-E431-464C-A3C7-FAC7436F6DC4}" type="slidenum">
              <a:rPr lang="en-GB" smtClean="0"/>
              <a:t>9</a:t>
            </a:fld>
            <a:endParaRPr lang="en-GB" dirty="0"/>
          </a:p>
        </p:txBody>
      </p:sp>
    </p:spTree>
    <p:extLst>
      <p:ext uri="{BB962C8B-B14F-4D97-AF65-F5344CB8AC3E}">
        <p14:creationId xmlns:p14="http://schemas.microsoft.com/office/powerpoint/2010/main" val="165086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t>‹#›</a:t>
            </a:fld>
            <a:endParaRPr lang="en-GB" dirty="0"/>
          </a:p>
        </p:txBody>
      </p:sp>
    </p:spTree>
    <p:extLst>
      <p:ext uri="{BB962C8B-B14F-4D97-AF65-F5344CB8AC3E}">
        <p14:creationId xmlns:p14="http://schemas.microsoft.com/office/powerpoint/2010/main" val="4632213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sz="1000">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pPr/>
              <a:t>‹#›</a:t>
            </a:fld>
            <a:endParaRPr lang="en-GB" dirty="0"/>
          </a:p>
        </p:txBody>
      </p:sp>
      <p:sp>
        <p:nvSpPr>
          <p:cNvPr id="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marL="0" indent="0" algn="ctr">
              <a:buFont typeface="Arial" panose="020B0604020202020204" pitchFamily="34" charset="0"/>
              <a:buNone/>
              <a:defRPr sz="10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dirty="0" smtClean="0"/>
              <a:t>echa.europa.eu/reach-2018</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08334" y="1412776"/>
            <a:ext cx="896114" cy="173736"/>
          </a:xfrm>
          <a:prstGeom prst="rect">
            <a:avLst/>
          </a:prstGeom>
        </p:spPr>
      </p:pic>
      <p:pic>
        <p:nvPicPr>
          <p:cNvPr id="1026" name="Picture 2" descr="\\echa\data\users\u08103\Roaming Profile\Desktop\artboard2-02.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457200" y="476672"/>
            <a:ext cx="8229600" cy="1143000"/>
          </a:xfrm>
        </p:spPr>
        <p:txBody>
          <a:bodyPr>
            <a:noAutofit/>
          </a:bodyPr>
          <a:lstStyle>
            <a:lvl1pPr algn="l">
              <a:defRPr sz="3000" b="1">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Title</a:t>
            </a:r>
            <a:endParaRPr lang="en-GB" dirty="0"/>
          </a:p>
        </p:txBody>
      </p:sp>
      <p:sp>
        <p:nvSpPr>
          <p:cNvPr id="3" name="Content Placeholder 2"/>
          <p:cNvSpPr>
            <a:spLocks noGrp="1"/>
          </p:cNvSpPr>
          <p:nvPr>
            <p:ph idx="1"/>
          </p:nvPr>
        </p:nvSpPr>
        <p:spPr/>
        <p:txBody>
          <a:bodyPr>
            <a:normAutofit/>
          </a:bodyPr>
          <a:lstStyle>
            <a:lvl1pPr>
              <a:defRPr sz="24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1800">
                <a:latin typeface="Verdana" panose="020B0604030504040204" pitchFamily="34" charset="0"/>
                <a:ea typeface="Verdana" panose="020B0604030504040204" pitchFamily="34" charset="0"/>
                <a:cs typeface="Verdana" panose="020B0604030504040204" pitchFamily="34" charset="0"/>
              </a:defRPr>
            </a:lvl3pPr>
            <a:lvl4pPr>
              <a:defRPr sz="1600">
                <a:latin typeface="Verdana" panose="020B0604030504040204" pitchFamily="34" charset="0"/>
                <a:ea typeface="Verdana" panose="020B0604030504040204" pitchFamily="34" charset="0"/>
                <a:cs typeface="Verdana" panose="020B0604030504040204" pitchFamily="34" charset="0"/>
              </a:defRPr>
            </a:lvl4pPr>
            <a:lvl5pPr>
              <a:defRPr sz="14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0548848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53FE240C-791C-4FA0-BA72-1FE57C9E7D13}" type="slidenum">
              <a:rPr lang="en-GB" smtClean="0"/>
              <a:pPr/>
              <a:t>‹#›</a:t>
            </a:fld>
            <a:endParaRPr lang="en-GB" dirty="0"/>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1"/>
            <a:ext cx="9143622" cy="6857717"/>
          </a:xfrm>
          <a:prstGeom prst="rect">
            <a:avLst/>
          </a:prstGeom>
        </p:spPr>
      </p:pic>
    </p:spTree>
    <p:extLst>
      <p:ext uri="{BB962C8B-B14F-4D97-AF65-F5344CB8AC3E}">
        <p14:creationId xmlns:p14="http://schemas.microsoft.com/office/powerpoint/2010/main" val="3568025102"/>
      </p:ext>
    </p:extLst>
  </p:cSld>
  <p:clrMap bg1="lt1" tx1="dk1" bg2="lt2" tx2="dk2" accent1="accent1" accent2="accent2" accent3="accent3" accent4="accent4" accent5="accent5" accent6="accent6" hlink="hlink" folHlink="folHlink"/>
  <p:sldLayoutIdLst>
    <p:sldLayoutId id="2147483649" r:id="rId1"/>
    <p:sldLayoutId id="2147483710" r:id="rId2"/>
  </p:sldLayoutIdLst>
  <p:timing>
    <p:tnLst>
      <p:par>
        <p:cTn id="1" dur="indefinite" restart="never" nodeType="tmRoot"/>
      </p:par>
    </p:tnLst>
  </p:timing>
  <p:hf hdr="0" dt="0"/>
  <p:txStyles>
    <p:titleStyle>
      <a:lvl1pPr algn="l" defTabSz="914400" rtl="0" eaLnBrk="1" latinLnBrk="0" hangingPunct="1">
        <a:spcBef>
          <a:spcPct val="0"/>
        </a:spcBef>
        <a:buNone/>
        <a:defRPr sz="30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6.png"/><Relationship Id="rId7" Type="http://schemas.openxmlformats.org/officeDocument/2006/relationships/diagramColors" Target="../diagrams/colors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9.png"/><Relationship Id="rId7" Type="http://schemas.openxmlformats.org/officeDocument/2006/relationships/diagramColors" Target="../diagrams/colors5.xml"/><Relationship Id="rId12"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QuickStyle" Target="../diagrams/quickStyle5.xml"/><Relationship Id="rId11" Type="http://schemas.openxmlformats.org/officeDocument/2006/relationships/image" Target="../media/image10.png"/><Relationship Id="rId5" Type="http://schemas.openxmlformats.org/officeDocument/2006/relationships/diagramLayout" Target="../diagrams/layout5.xml"/><Relationship Id="rId10" Type="http://schemas.openxmlformats.org/officeDocument/2006/relationships/image" Target="../media/image8.png"/><Relationship Id="rId4" Type="http://schemas.openxmlformats.org/officeDocument/2006/relationships/diagramData" Target="../diagrams/data5.xml"/><Relationship Id="rId9"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hyperlink" Target="https://echa.europa.eu/reach-2018"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ha.europa.eu/regulations/reach/registration/information-requirement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836712"/>
            <a:ext cx="6336704" cy="2523768"/>
          </a:xfrm>
          <a:prstGeom prst="rect">
            <a:avLst/>
          </a:prstGeom>
          <a:noFill/>
        </p:spPr>
        <p:txBody>
          <a:bodyPr wrap="square" rtlCol="0">
            <a:spAutoFit/>
          </a:bodyPr>
          <a:lstStyle/>
          <a:p>
            <a:r>
              <a:rPr lang="en-GB" sz="5000" b="1" dirty="0" smtClean="0">
                <a:solidFill>
                  <a:schemeClr val="bg1"/>
                </a:solidFill>
                <a:latin typeface="Verdana" panose="020B0604030504040204" pitchFamily="34" charset="0"/>
                <a:ea typeface="Verdana" panose="020B0604030504040204" pitchFamily="34" charset="0"/>
                <a:cs typeface="Verdana" panose="020B0604030504040204" pitchFamily="34" charset="0"/>
              </a:rPr>
              <a:t>REACH 2018</a:t>
            </a:r>
          </a:p>
          <a:p>
            <a:endPar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endParaRPr>
          </a:p>
          <a:p>
            <a:r>
              <a:rPr lang="en-GB" sz="36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Assess hazards and risks of </a:t>
            </a:r>
            <a:r>
              <a:rPr lang="en-GB" sz="3600" smtClean="0">
                <a:solidFill>
                  <a:schemeClr val="bg1"/>
                </a:solidFill>
                <a:latin typeface="Verdana" panose="020B0604030504040204" pitchFamily="34" charset="0"/>
                <a:ea typeface="Verdana" panose="020B0604030504040204" pitchFamily="34" charset="0"/>
                <a:cs typeface="Verdana" panose="020B0604030504040204" pitchFamily="34" charset="0"/>
              </a:rPr>
              <a:t>your chemicals</a:t>
            </a:r>
            <a:endParaRPr lang="en-GB" sz="360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3572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a:spLocks noGrp="1"/>
          </p:cNvSpPr>
          <p:nvPr>
            <p:ph idx="1"/>
          </p:nvPr>
        </p:nvSpPr>
        <p:spPr/>
        <p:txBody>
          <a:bodyPr>
            <a:normAutofit fontScale="55000" lnSpcReduction="20000"/>
          </a:bodyPr>
          <a:lstStyle/>
          <a:p>
            <a:pPr marL="0" indent="0">
              <a:buNone/>
            </a:pPr>
            <a:endParaRPr lang="en-GB" b="1" noProof="0" dirty="0" smtClean="0"/>
          </a:p>
          <a:p>
            <a:pPr marL="0" indent="0">
              <a:buNone/>
            </a:pPr>
            <a:r>
              <a:rPr lang="en-GB" sz="2500" b="1" noProof="0" dirty="0" err="1" smtClean="0"/>
              <a:t>WoE</a:t>
            </a:r>
            <a:r>
              <a:rPr lang="en-GB" sz="2500" b="1" noProof="0" dirty="0" smtClean="0"/>
              <a:t>:</a:t>
            </a:r>
            <a:endParaRPr lang="en-GB" sz="2500" noProof="0" dirty="0" smtClean="0"/>
          </a:p>
          <a:p>
            <a:pPr>
              <a:buClr>
                <a:srgbClr val="00B050"/>
              </a:buClr>
              <a:buFont typeface="Wingdings" panose="05000000000000000000" pitchFamily="2" charset="2"/>
              <a:buChar char="ü"/>
            </a:pPr>
            <a:r>
              <a:rPr lang="en-GB" sz="2600" noProof="0" dirty="0"/>
              <a:t>If a single piece of evidence not sufficient to fulfil the need </a:t>
            </a:r>
          </a:p>
          <a:p>
            <a:pPr>
              <a:buClr>
                <a:srgbClr val="00B050"/>
              </a:buClr>
              <a:buFont typeface="Wingdings" panose="05000000000000000000" pitchFamily="2" charset="2"/>
              <a:buChar char="ü"/>
            </a:pPr>
            <a:r>
              <a:rPr lang="en-GB" sz="2600" noProof="0" dirty="0"/>
              <a:t>If individual studies give conflicting results, or </a:t>
            </a:r>
            <a:r>
              <a:rPr lang="en-GB" sz="2600" noProof="0" dirty="0" smtClean="0"/>
              <a:t>are not </a:t>
            </a:r>
            <a:r>
              <a:rPr lang="en-GB" sz="2600" noProof="0" dirty="0"/>
              <a:t>of the highest quality </a:t>
            </a:r>
            <a:endParaRPr lang="en-GB" sz="2600" noProof="0" dirty="0" smtClean="0"/>
          </a:p>
          <a:p>
            <a:pPr>
              <a:buClr>
                <a:srgbClr val="00B050"/>
              </a:buClr>
              <a:buFont typeface="Wingdings" panose="05000000000000000000" pitchFamily="2" charset="2"/>
              <a:buChar char="ü"/>
            </a:pPr>
            <a:r>
              <a:rPr lang="en-GB" sz="2600" noProof="0" dirty="0" smtClean="0"/>
              <a:t>Fulfil </a:t>
            </a:r>
            <a:r>
              <a:rPr lang="en-GB" sz="2600" noProof="0" dirty="0"/>
              <a:t>the requirement for a property by combining </a:t>
            </a:r>
            <a:r>
              <a:rPr lang="en-GB" sz="2600" i="1" noProof="0" dirty="0"/>
              <a:t>in vitro</a:t>
            </a:r>
            <a:r>
              <a:rPr lang="en-GB" sz="2600" noProof="0" dirty="0"/>
              <a:t>, read-across and (Q)SAR results – ensure you submit the justification and evidence</a:t>
            </a:r>
          </a:p>
          <a:p>
            <a:pPr marL="0" indent="0">
              <a:buNone/>
            </a:pPr>
            <a:endParaRPr lang="en-GB" sz="2000" b="1" noProof="0" dirty="0" smtClean="0"/>
          </a:p>
          <a:p>
            <a:pPr marL="0" indent="0">
              <a:buNone/>
            </a:pPr>
            <a:r>
              <a:rPr lang="en-GB" sz="2600" b="1" noProof="0" dirty="0" smtClean="0"/>
              <a:t>(Q)SAR:</a:t>
            </a:r>
          </a:p>
          <a:p>
            <a:pPr>
              <a:spcAft>
                <a:spcPts val="400"/>
              </a:spcAft>
              <a:buClr>
                <a:srgbClr val="00B050"/>
              </a:buClr>
              <a:buFont typeface="Wingdings" panose="05000000000000000000" pitchFamily="2" charset="2"/>
              <a:buChar char="ü"/>
            </a:pPr>
            <a:r>
              <a:rPr lang="en-GB" sz="2600" noProof="0" dirty="0"/>
              <a:t>For simpler properties (e.g. </a:t>
            </a:r>
            <a:r>
              <a:rPr lang="en-GB" sz="2600" noProof="0" dirty="0" err="1"/>
              <a:t>physico</a:t>
            </a:r>
            <a:r>
              <a:rPr lang="en-GB" sz="2600" noProof="0" dirty="0"/>
              <a:t>-chemical properties)</a:t>
            </a:r>
          </a:p>
          <a:p>
            <a:pPr>
              <a:spcAft>
                <a:spcPts val="400"/>
              </a:spcAft>
              <a:buClr>
                <a:srgbClr val="FF0000"/>
              </a:buClr>
              <a:buFont typeface="Wingdings 2" panose="05020102010507070707" pitchFamily="18" charset="2"/>
              <a:buChar char=""/>
            </a:pPr>
            <a:r>
              <a:rPr lang="en-GB" sz="2600" noProof="0" dirty="0"/>
              <a:t>For more complex properties (e.g. repeated dose toxicity)</a:t>
            </a:r>
          </a:p>
          <a:p>
            <a:pPr marL="0" indent="0">
              <a:buNone/>
            </a:pPr>
            <a:endParaRPr lang="en-GB" sz="1800" b="1" i="1" noProof="0" dirty="0" smtClean="0"/>
          </a:p>
          <a:p>
            <a:pPr marL="0" indent="0">
              <a:buNone/>
            </a:pPr>
            <a:r>
              <a:rPr lang="en-GB" sz="2600" b="1" i="1" noProof="0" dirty="0" smtClean="0"/>
              <a:t>In vitro </a:t>
            </a:r>
            <a:r>
              <a:rPr lang="en-GB" sz="2600" b="1" noProof="0" dirty="0" smtClean="0"/>
              <a:t>tests:</a:t>
            </a:r>
          </a:p>
          <a:p>
            <a:pPr>
              <a:spcAft>
                <a:spcPts val="400"/>
              </a:spcAft>
              <a:buClr>
                <a:srgbClr val="00B050"/>
              </a:buClr>
              <a:buFont typeface="Wingdings" panose="05000000000000000000" pitchFamily="2" charset="2"/>
              <a:buChar char="ü"/>
            </a:pPr>
            <a:r>
              <a:rPr lang="en-GB" sz="2600" noProof="0" dirty="0"/>
              <a:t>If environment </a:t>
            </a:r>
            <a:r>
              <a:rPr lang="en-GB" sz="2600" noProof="0" dirty="0" smtClean="0"/>
              <a:t>is compatible </a:t>
            </a:r>
            <a:r>
              <a:rPr lang="en-GB" sz="2600" noProof="0" dirty="0"/>
              <a:t>with substance (e.g. solubility)</a:t>
            </a:r>
          </a:p>
          <a:p>
            <a:pPr>
              <a:spcAft>
                <a:spcPts val="400"/>
              </a:spcAft>
              <a:buClr>
                <a:srgbClr val="00B050"/>
              </a:buClr>
              <a:buFont typeface="Wingdings" panose="05000000000000000000" pitchFamily="2" charset="2"/>
              <a:buChar char="ü"/>
            </a:pPr>
            <a:r>
              <a:rPr lang="en-GB" sz="2600" noProof="0" dirty="0"/>
              <a:t>If method is well described</a:t>
            </a:r>
          </a:p>
          <a:p>
            <a:pPr>
              <a:spcAft>
                <a:spcPts val="400"/>
              </a:spcAft>
              <a:buClr>
                <a:srgbClr val="FF0000"/>
              </a:buClr>
              <a:buFont typeface="Wingdings 2" panose="05020102010507070707" pitchFamily="18" charset="2"/>
              <a:buChar char=""/>
            </a:pPr>
            <a:r>
              <a:rPr lang="en-GB" sz="2600" noProof="0" dirty="0"/>
              <a:t>On its own</a:t>
            </a:r>
          </a:p>
          <a:p>
            <a:pPr marL="0" indent="0">
              <a:buNone/>
            </a:pPr>
            <a:endParaRPr lang="en-GB" sz="1800" b="1" noProof="0" dirty="0" smtClean="0"/>
          </a:p>
          <a:p>
            <a:pPr marL="0" indent="0">
              <a:buNone/>
            </a:pPr>
            <a:r>
              <a:rPr lang="en-GB" sz="2600" b="1" noProof="0" dirty="0" smtClean="0"/>
              <a:t>Grouping and read across:</a:t>
            </a:r>
          </a:p>
          <a:p>
            <a:pPr>
              <a:spcAft>
                <a:spcPts val="400"/>
              </a:spcAft>
              <a:buClr>
                <a:srgbClr val="00B050"/>
              </a:buClr>
              <a:buFont typeface="Wingdings" panose="05000000000000000000" pitchFamily="2" charset="2"/>
              <a:buChar char="ü"/>
            </a:pPr>
            <a:r>
              <a:rPr lang="en-GB" sz="2600" noProof="0" dirty="0"/>
              <a:t>If data </a:t>
            </a:r>
            <a:r>
              <a:rPr lang="en-GB" sz="2600" noProof="0" dirty="0" smtClean="0"/>
              <a:t>is of </a:t>
            </a:r>
            <a:r>
              <a:rPr lang="en-GB" sz="2600" noProof="0" dirty="0"/>
              <a:t>good quality; if I can classify</a:t>
            </a:r>
          </a:p>
          <a:p>
            <a:pPr>
              <a:spcAft>
                <a:spcPts val="400"/>
              </a:spcAft>
              <a:buClr>
                <a:srgbClr val="00B050"/>
              </a:buClr>
              <a:buFont typeface="Wingdings" panose="05000000000000000000" pitchFamily="2" charset="2"/>
              <a:buChar char="ü"/>
            </a:pPr>
            <a:r>
              <a:rPr lang="en-GB" sz="2600" noProof="0" dirty="0"/>
              <a:t>If “source” substances are </a:t>
            </a:r>
            <a:r>
              <a:rPr lang="en-GB" sz="2600" noProof="0" dirty="0" smtClean="0"/>
              <a:t>similar/relevant </a:t>
            </a:r>
            <a:r>
              <a:rPr lang="en-GB" sz="2600" noProof="0" dirty="0"/>
              <a:t>to “target”</a:t>
            </a:r>
          </a:p>
          <a:p>
            <a:pPr>
              <a:spcAft>
                <a:spcPts val="400"/>
              </a:spcAft>
              <a:buClr>
                <a:srgbClr val="FF0000"/>
              </a:buClr>
              <a:buFont typeface="Wingdings 2" panose="05020102010507070707" pitchFamily="18" charset="2"/>
              <a:buChar char="O"/>
            </a:pPr>
            <a:r>
              <a:rPr lang="en-GB" sz="2600" noProof="0" dirty="0"/>
              <a:t>If data on source is not (yet) available</a:t>
            </a:r>
          </a:p>
          <a:p>
            <a:pPr marL="0" indent="0">
              <a:buNone/>
            </a:pPr>
            <a:endParaRPr lang="en-GB" sz="1800" noProof="0" dirty="0"/>
          </a:p>
          <a:p>
            <a:pPr marL="0" indent="0">
              <a:buNone/>
            </a:pPr>
            <a:endParaRPr lang="en-GB" sz="2000" b="1" noProof="0" dirty="0" smtClean="0"/>
          </a:p>
          <a:p>
            <a:pPr marL="0" indent="0">
              <a:buNone/>
            </a:pPr>
            <a:endParaRPr lang="en-GB" sz="2000" noProof="0" dirty="0"/>
          </a:p>
          <a:p>
            <a:pPr marL="0" lvl="0" indent="0">
              <a:buNone/>
            </a:pPr>
            <a:endParaRPr lang="en-GB" sz="2000" noProof="0" dirty="0" smtClean="0"/>
          </a:p>
          <a:p>
            <a:pPr marL="0" lvl="0" indent="0">
              <a:buNone/>
            </a:pPr>
            <a:endParaRPr lang="en-GB" sz="2000" noProof="0" dirty="0"/>
          </a:p>
        </p:txBody>
      </p:sp>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pPr/>
              <a:t>10</a:t>
            </a:fld>
            <a:endParaRPr lang="en-GB" dirty="0">
              <a:solidFill>
                <a:prstClr val="black">
                  <a:tint val="75000"/>
                </a:prstClr>
              </a:solidFill>
            </a:endParaRPr>
          </a:p>
        </p:txBody>
      </p:sp>
      <p:sp>
        <p:nvSpPr>
          <p:cNvPr id="12"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F</a:t>
            </a:r>
            <a:r>
              <a:rPr lang="en-GB" sz="1400" dirty="0" smtClean="0"/>
              <a:t>ill </a:t>
            </a:r>
            <a:r>
              <a:rPr lang="en-GB" sz="1400" dirty="0"/>
              <a:t>data gaps</a:t>
            </a:r>
          </a:p>
          <a:p>
            <a:r>
              <a:rPr lang="en-GB" dirty="0" smtClean="0"/>
              <a:t>Adaptations </a:t>
            </a:r>
            <a:endParaRPr lang="en-GB" dirty="0"/>
          </a:p>
        </p:txBody>
      </p:sp>
    </p:spTree>
    <p:extLst>
      <p:ext uri="{BB962C8B-B14F-4D97-AF65-F5344CB8AC3E}">
        <p14:creationId xmlns:p14="http://schemas.microsoft.com/office/powerpoint/2010/main" val="25204155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FE240C-791C-4FA0-BA72-1FE57C9E7D13}" type="slidenum">
              <a:rPr lang="en-GB" smtClean="0"/>
              <a:pPr/>
              <a:t>11</a:t>
            </a:fld>
            <a:endParaRPr lang="en-GB" dirty="0"/>
          </a:p>
        </p:txBody>
      </p:sp>
      <p:sp>
        <p:nvSpPr>
          <p:cNvPr id="2" name="Title 1"/>
          <p:cNvSpPr>
            <a:spLocks noGrp="1"/>
          </p:cNvSpPr>
          <p:nvPr>
            <p:ph type="title"/>
          </p:nvPr>
        </p:nvSpPr>
        <p:spPr/>
        <p:txBody>
          <a:bodyPr>
            <a:normAutofit/>
          </a:bodyPr>
          <a:lstStyle/>
          <a:p>
            <a:r>
              <a:rPr lang="en-GB" sz="1400" noProof="0" dirty="0"/>
              <a:t>F</a:t>
            </a:r>
            <a:r>
              <a:rPr lang="en-GB" sz="1400" noProof="0" dirty="0" smtClean="0"/>
              <a:t>ill </a:t>
            </a:r>
            <a:r>
              <a:rPr lang="en-GB" sz="1400" noProof="0" dirty="0"/>
              <a:t>data gaps</a:t>
            </a:r>
            <a:r>
              <a:rPr lang="en-GB" sz="3200" noProof="0" dirty="0"/>
              <a:t/>
            </a:r>
            <a:br>
              <a:rPr lang="en-GB" sz="3200" noProof="0" dirty="0"/>
            </a:br>
            <a:r>
              <a:rPr lang="en-GB" noProof="0" dirty="0" smtClean="0"/>
              <a:t>Adaptations - Tips</a:t>
            </a:r>
            <a:endParaRPr lang="en-GB" noProof="0" dirty="0"/>
          </a:p>
        </p:txBody>
      </p:sp>
      <p:sp>
        <p:nvSpPr>
          <p:cNvPr id="3" name="Content Placeholder 2"/>
          <p:cNvSpPr>
            <a:spLocks noGrp="1"/>
          </p:cNvSpPr>
          <p:nvPr>
            <p:ph idx="1"/>
          </p:nvPr>
        </p:nvSpPr>
        <p:spPr/>
        <p:txBody>
          <a:bodyPr>
            <a:normAutofit fontScale="92500"/>
          </a:bodyPr>
          <a:lstStyle/>
          <a:p>
            <a:pPr marL="0" indent="0">
              <a:buNone/>
            </a:pPr>
            <a:endParaRPr lang="en-GB" b="1" noProof="0" dirty="0"/>
          </a:p>
          <a:p>
            <a:r>
              <a:rPr lang="en-GB" noProof="0" dirty="0"/>
              <a:t>Prepare a well-documented and valid scientific justification if you adapt the standard information requirements and submit it in your registration dossier.</a:t>
            </a:r>
          </a:p>
          <a:p>
            <a:r>
              <a:rPr lang="en-GB" noProof="0" dirty="0"/>
              <a:t>The approach you choose must deliver reliable information that is comparable to that from the standard test. If not, then you need to run the test as required.</a:t>
            </a:r>
          </a:p>
          <a:p>
            <a:r>
              <a:rPr lang="en-GB" noProof="0" dirty="0"/>
              <a:t>The approach you choose must allow you to classify your substance. When you have classified and labelled your substance, additional testing may not be needed.</a:t>
            </a:r>
          </a:p>
          <a:p>
            <a:endParaRPr lang="en-GB" noProof="0" dirty="0"/>
          </a:p>
        </p:txBody>
      </p:sp>
    </p:spTree>
    <p:extLst>
      <p:ext uri="{BB962C8B-B14F-4D97-AF65-F5344CB8AC3E}">
        <p14:creationId xmlns:p14="http://schemas.microsoft.com/office/powerpoint/2010/main" val="25364258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pPr/>
              <a:t>12</a:t>
            </a:fld>
            <a:endParaRPr lang="en-GB" dirty="0">
              <a:solidFill>
                <a:prstClr val="black">
                  <a:tint val="75000"/>
                </a:prstClr>
              </a:solidFill>
            </a:endParaRPr>
          </a:p>
        </p:txBody>
      </p:sp>
      <p:sp>
        <p:nvSpPr>
          <p:cNvPr id="12" name="Content Placeholder 2"/>
          <p:cNvSpPr>
            <a:spLocks noGrp="1"/>
          </p:cNvSpPr>
          <p:nvPr>
            <p:ph idx="1"/>
          </p:nvPr>
        </p:nvSpPr>
        <p:spPr/>
        <p:txBody>
          <a:bodyPr>
            <a:normAutofit fontScale="92500" lnSpcReduction="10000"/>
          </a:bodyPr>
          <a:lstStyle/>
          <a:p>
            <a:r>
              <a:rPr lang="en-GB" sz="2600" noProof="0" dirty="0" smtClean="0"/>
              <a:t>Have a scientific expert to plan testing based on substance properties</a:t>
            </a:r>
          </a:p>
          <a:p>
            <a:pPr marL="623888" lvl="1" indent="-268288">
              <a:buFont typeface="Arial" panose="020B0604020202020204" pitchFamily="34" charset="0"/>
              <a:buChar char="•"/>
            </a:pPr>
            <a:r>
              <a:rPr lang="en-GB" sz="1800" noProof="0" dirty="0" smtClean="0"/>
              <a:t>Case: Your substance is used in solutions and will break down rapidly in water - </a:t>
            </a:r>
            <a:r>
              <a:rPr lang="en-GB" sz="1800" noProof="0" dirty="0" smtClean="0">
                <a:sym typeface="Wingdings" panose="05000000000000000000" pitchFamily="2" charset="2"/>
              </a:rPr>
              <a:t>test the properties of breakdown products</a:t>
            </a:r>
          </a:p>
          <a:p>
            <a:r>
              <a:rPr lang="en-GB" sz="2600" noProof="0" dirty="0" smtClean="0">
                <a:sym typeface="Wingdings" panose="05000000000000000000" pitchFamily="2" charset="2"/>
              </a:rPr>
              <a:t>If UVCB or multi-constituent substance - test the representative sample</a:t>
            </a:r>
            <a:endParaRPr lang="en-GB" sz="2600" noProof="0" dirty="0" smtClean="0"/>
          </a:p>
          <a:p>
            <a:pPr>
              <a:spcBef>
                <a:spcPts val="1200"/>
              </a:spcBef>
            </a:pPr>
            <a:r>
              <a:rPr lang="en-GB" sz="2600" noProof="0" dirty="0" smtClean="0"/>
              <a:t>Test relevant routes of exposure</a:t>
            </a:r>
          </a:p>
          <a:p>
            <a:pPr marL="623888" lvl="1" indent="-268288">
              <a:buFont typeface="Arial" panose="020B0604020202020204" pitchFamily="34" charset="0"/>
              <a:buChar char="•"/>
            </a:pPr>
            <a:r>
              <a:rPr lang="en-GB" sz="1800" noProof="0" dirty="0" smtClean="0"/>
              <a:t>Case: Workers will be exposed to vapours of your substance</a:t>
            </a:r>
          </a:p>
          <a:p>
            <a:pPr lvl="1">
              <a:buFont typeface="Wingdings" panose="05000000000000000000" pitchFamily="2" charset="2"/>
              <a:buChar char="à"/>
            </a:pPr>
            <a:r>
              <a:rPr lang="en-GB" sz="1800" noProof="0" dirty="0" smtClean="0">
                <a:sym typeface="Wingdings" panose="05000000000000000000" pitchFamily="2" charset="2"/>
              </a:rPr>
              <a:t>test by inhalation route</a:t>
            </a:r>
          </a:p>
          <a:p>
            <a:pPr lvl="1">
              <a:buFont typeface="Wingdings" panose="05000000000000000000" pitchFamily="2" charset="2"/>
              <a:buChar char="à"/>
            </a:pPr>
            <a:endParaRPr lang="en-GB" sz="1800" noProof="0" dirty="0" smtClean="0">
              <a:sym typeface="Wingdings" panose="05000000000000000000" pitchFamily="2" charset="2"/>
            </a:endParaRPr>
          </a:p>
          <a:p>
            <a:pPr lvl="1">
              <a:buFont typeface="Wingdings" panose="05000000000000000000" pitchFamily="2" charset="2"/>
              <a:buChar char="à"/>
            </a:pPr>
            <a:endParaRPr lang="en-GB" sz="1800" noProof="0" dirty="0" smtClean="0">
              <a:sym typeface="Wingdings" panose="05000000000000000000" pitchFamily="2" charset="2"/>
            </a:endParaRPr>
          </a:p>
          <a:p>
            <a:pPr marL="0" indent="0">
              <a:buNone/>
            </a:pPr>
            <a:r>
              <a:rPr lang="en-GB" sz="2200" b="1" noProof="0" dirty="0" smtClean="0">
                <a:solidFill>
                  <a:srgbClr val="0070C0"/>
                </a:solidFill>
                <a:sym typeface="Wingdings" panose="05000000000000000000" pitchFamily="2" charset="2"/>
              </a:rPr>
              <a:t>Tip</a:t>
            </a:r>
            <a:r>
              <a:rPr lang="en-GB" sz="2200" noProof="0" dirty="0" smtClean="0">
                <a:sym typeface="Wingdings" panose="05000000000000000000" pitchFamily="2" charset="2"/>
              </a:rPr>
              <a:t>: </a:t>
            </a:r>
            <a:r>
              <a:rPr lang="en-GB" sz="2000" noProof="0" dirty="0" smtClean="0"/>
              <a:t>On ECHA’s website, there is information on how much time it takes to do certain studies, what quantity of the substance you need to send for testing and also indicative costs of the tests.</a:t>
            </a:r>
          </a:p>
          <a:p>
            <a:endParaRPr lang="en-GB" sz="2200" noProof="0" dirty="0" smtClean="0">
              <a:sym typeface="Wingdings" panose="05000000000000000000" pitchFamily="2" charset="2"/>
            </a:endParaRPr>
          </a:p>
          <a:p>
            <a:pPr marL="457200" lvl="1" indent="166688">
              <a:buNone/>
            </a:pPr>
            <a:endParaRPr lang="en-GB" sz="1200" noProof="0" dirty="0" smtClean="0"/>
          </a:p>
        </p:txBody>
      </p:sp>
      <p:sp>
        <p:nvSpPr>
          <p:cNvPr id="13"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F</a:t>
            </a:r>
            <a:r>
              <a:rPr lang="en-GB" sz="1400" dirty="0" smtClean="0"/>
              <a:t>ill </a:t>
            </a:r>
            <a:r>
              <a:rPr lang="en-GB" sz="1400" dirty="0"/>
              <a:t>data </a:t>
            </a:r>
            <a:r>
              <a:rPr lang="en-GB" sz="1400" dirty="0" smtClean="0"/>
              <a:t>gaps</a:t>
            </a:r>
          </a:p>
          <a:p>
            <a:r>
              <a:rPr lang="en-GB" dirty="0" smtClean="0"/>
              <a:t>Strategy for testing</a:t>
            </a:r>
            <a:endParaRPr lang="en-GB" dirty="0"/>
          </a:p>
        </p:txBody>
      </p:sp>
    </p:spTree>
    <p:extLst>
      <p:ext uri="{BB962C8B-B14F-4D97-AF65-F5344CB8AC3E}">
        <p14:creationId xmlns:p14="http://schemas.microsoft.com/office/powerpoint/2010/main" val="1873537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B796C47-DF68-4277-A93B-5EBFC252729C}" type="slidenum">
              <a:rPr lang="en-GB" smtClean="0">
                <a:solidFill>
                  <a:prstClr val="black"/>
                </a:solidFill>
              </a:rPr>
              <a:pPr/>
              <a:t>13</a:t>
            </a:fld>
            <a:endParaRPr lang="en-GB" dirty="0">
              <a:solidFill>
                <a:prstClr val="black"/>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340768"/>
            <a:ext cx="3396301" cy="50155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Content Placeholder 5"/>
          <p:cNvGraphicFramePr>
            <a:graphicFrameLocks/>
          </p:cNvGraphicFramePr>
          <p:nvPr>
            <p:extLst>
              <p:ext uri="{D42A27DB-BD31-4B8C-83A1-F6EECF244321}">
                <p14:modId xmlns:p14="http://schemas.microsoft.com/office/powerpoint/2010/main" val="1412048484"/>
              </p:ext>
            </p:extLst>
          </p:nvPr>
        </p:nvGraphicFramePr>
        <p:xfrm>
          <a:off x="899592" y="2084363"/>
          <a:ext cx="3456384" cy="23762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F</a:t>
            </a:r>
            <a:r>
              <a:rPr lang="en-GB" sz="1400" dirty="0" smtClean="0"/>
              <a:t>ill </a:t>
            </a:r>
            <a:r>
              <a:rPr lang="en-GB" sz="1400" dirty="0"/>
              <a:t>data </a:t>
            </a:r>
            <a:r>
              <a:rPr lang="en-GB" sz="1400" dirty="0" smtClean="0"/>
              <a:t>gaps</a:t>
            </a:r>
          </a:p>
          <a:p>
            <a:r>
              <a:rPr lang="en-GB" sz="2800" dirty="0" smtClean="0"/>
              <a:t>Strategy for testing</a:t>
            </a:r>
            <a:endParaRPr lang="en-GB" sz="2800" dirty="0"/>
          </a:p>
        </p:txBody>
      </p:sp>
    </p:spTree>
    <p:extLst>
      <p:ext uri="{BB962C8B-B14F-4D97-AF65-F5344CB8AC3E}">
        <p14:creationId xmlns:p14="http://schemas.microsoft.com/office/powerpoint/2010/main" val="1798483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pPr/>
              <a:t>14</a:t>
            </a:fld>
            <a:endParaRPr lang="en-GB" dirty="0"/>
          </a:p>
        </p:txBody>
      </p:sp>
      <p:sp>
        <p:nvSpPr>
          <p:cNvPr id="10"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Gather information on </a:t>
            </a:r>
            <a:r>
              <a:rPr lang="en-GB" sz="1400" dirty="0" smtClean="0"/>
              <a:t>uses</a:t>
            </a:r>
            <a:endParaRPr lang="en-GB" sz="1400" dirty="0"/>
          </a:p>
          <a:p>
            <a:r>
              <a:rPr lang="en-GB" dirty="0" smtClean="0"/>
              <a:t>Uses and conditions of use</a:t>
            </a:r>
            <a:endParaRPr lang="en-GB" dirty="0"/>
          </a:p>
        </p:txBody>
      </p:sp>
      <p:graphicFrame>
        <p:nvGraphicFramePr>
          <p:cNvPr id="7" name="Diagram 1"/>
          <p:cNvGraphicFramePr/>
          <p:nvPr>
            <p:extLst>
              <p:ext uri="{D42A27DB-BD31-4B8C-83A1-F6EECF244321}">
                <p14:modId xmlns:p14="http://schemas.microsoft.com/office/powerpoint/2010/main" val="921749071"/>
              </p:ext>
            </p:extLst>
          </p:nvPr>
        </p:nvGraphicFramePr>
        <p:xfrm>
          <a:off x="323528" y="1628800"/>
          <a:ext cx="8496943" cy="47275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796689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GB" dirty="0" smtClean="0">
                <a:solidFill>
                  <a:prstClr val="black"/>
                </a:solidFill>
              </a:rPr>
              <a:t>	                  </a:t>
            </a:r>
            <a:fld id="{53FE240C-791C-4FA0-BA72-1FE57C9E7D13}" type="slidenum">
              <a:rPr lang="en-GB" smtClean="0">
                <a:solidFill>
                  <a:prstClr val="black"/>
                </a:solidFill>
              </a:rPr>
              <a:pPr/>
              <a:t>15</a:t>
            </a:fld>
            <a:endParaRPr lang="en-GB" dirty="0">
              <a:solidFill>
                <a:prstClr val="black"/>
              </a:solidFill>
            </a:endParaRPr>
          </a:p>
        </p:txBody>
      </p:sp>
      <p:sp>
        <p:nvSpPr>
          <p:cNvPr id="7" name="Title 1"/>
          <p:cNvSpPr txBox="1">
            <a:spLocks/>
          </p:cNvSpPr>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dirty="0"/>
          </a:p>
        </p:txBody>
      </p:sp>
      <p:grpSp>
        <p:nvGrpSpPr>
          <p:cNvPr id="2" name="Group 1"/>
          <p:cNvGrpSpPr/>
          <p:nvPr/>
        </p:nvGrpSpPr>
        <p:grpSpPr>
          <a:xfrm>
            <a:off x="390364" y="836712"/>
            <a:ext cx="8574124" cy="3744416"/>
            <a:chOff x="323528" y="1772816"/>
            <a:chExt cx="8640960" cy="4464496"/>
          </a:xfrm>
        </p:grpSpPr>
        <p:graphicFrame>
          <p:nvGraphicFramePr>
            <p:cNvPr id="9" name="Diagram 8"/>
            <p:cNvGraphicFramePr/>
            <p:nvPr>
              <p:extLst>
                <p:ext uri="{D42A27DB-BD31-4B8C-83A1-F6EECF244321}">
                  <p14:modId xmlns:p14="http://schemas.microsoft.com/office/powerpoint/2010/main" val="2954133255"/>
                </p:ext>
              </p:extLst>
            </p:nvPr>
          </p:nvGraphicFramePr>
          <p:xfrm>
            <a:off x="323528" y="1772816"/>
            <a:ext cx="8640960" cy="446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grpSp>
      <p:sp>
        <p:nvSpPr>
          <p:cNvPr id="12" name="Title 1"/>
          <p:cNvSpPr txBox="1">
            <a:spLocks/>
          </p:cNvSpPr>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dirty="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en-GB" sz="1600" b="1" kern="1200" dirty="0" smtClean="0"/>
                <a:t>Classification and labelling</a:t>
              </a:r>
              <a:endParaRPr lang="en-GB" sz="1600" b="1" kern="1200" dirty="0"/>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pic>
        <p:nvPicPr>
          <p:cNvPr id="3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7544" y="4414503"/>
            <a:ext cx="1530411" cy="1534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 name="Title 1"/>
          <p:cNvSpPr txBox="1">
            <a:spLocks/>
          </p:cNvSpPr>
          <p:nvPr/>
        </p:nvSpPr>
        <p:spPr>
          <a:xfrm>
            <a:off x="422166" y="620688"/>
            <a:ext cx="7760577" cy="1143000"/>
          </a:xfrm>
          <a:prstGeom prst="rect">
            <a:avLst/>
          </a:prstGeom>
        </p:spPr>
        <p:txBody>
          <a:bodyPr vert="horz" lIns="91440" tIns="45720" rIns="91440" bIns="45720" rtlCol="0" anchor="ctr">
            <a:normAutofit fontScale="92500" lnSpcReduction="1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2800" dirty="0"/>
              <a:t/>
            </a:r>
            <a:br>
              <a:rPr lang="en-GB" sz="2800" dirty="0"/>
            </a:br>
            <a:r>
              <a:rPr lang="en-GB" sz="1500" dirty="0" smtClean="0"/>
              <a:t>Assess risks and set risk management measures</a:t>
            </a:r>
            <a:r>
              <a:rPr lang="en-GB" sz="2800" dirty="0"/>
              <a:t/>
            </a:r>
            <a:br>
              <a:rPr lang="en-GB" sz="2800" dirty="0"/>
            </a:br>
            <a:r>
              <a:rPr lang="en-US" sz="3200" dirty="0" smtClean="0"/>
              <a:t>Classification and labelling</a:t>
            </a:r>
          </a:p>
        </p:txBody>
      </p:sp>
    </p:spTree>
    <p:extLst>
      <p:ext uri="{BB962C8B-B14F-4D97-AF65-F5344CB8AC3E}">
        <p14:creationId xmlns:p14="http://schemas.microsoft.com/office/powerpoint/2010/main" val="35722369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4525963"/>
          </a:xfrm>
        </p:spPr>
        <p:txBody>
          <a:bodyPr>
            <a:noAutofit/>
          </a:bodyPr>
          <a:lstStyle/>
          <a:p>
            <a:pPr marL="0" indent="0">
              <a:buNone/>
            </a:pPr>
            <a:r>
              <a:rPr lang="en-GB" sz="1800" b="1" noProof="0" dirty="0" smtClean="0"/>
              <a:t>Why? </a:t>
            </a:r>
            <a:r>
              <a:rPr lang="en-GB" sz="1800" noProof="0" dirty="0" smtClean="0"/>
              <a:t>To ensure that the risks posed by your substance are controlled</a:t>
            </a:r>
          </a:p>
          <a:p>
            <a:pPr marL="0" indent="0">
              <a:buNone/>
            </a:pPr>
            <a:r>
              <a:rPr lang="en-GB" sz="1800" b="1" noProof="0" dirty="0" smtClean="0"/>
              <a:t>How? </a:t>
            </a:r>
            <a:r>
              <a:rPr lang="en-GB" sz="1800" noProof="0" dirty="0" smtClean="0"/>
              <a:t>Assessing hazard and risk</a:t>
            </a:r>
          </a:p>
          <a:p>
            <a:pPr marL="0" indent="0">
              <a:buNone/>
            </a:pPr>
            <a:endParaRPr lang="en-GB" sz="1800" b="1" noProof="0" dirty="0" smtClean="0"/>
          </a:p>
          <a:p>
            <a:pPr marL="0" indent="0">
              <a:buNone/>
            </a:pPr>
            <a:endParaRPr lang="en-GB" sz="1800" noProof="0" dirty="0" smtClean="0"/>
          </a:p>
          <a:p>
            <a:pPr marL="0" indent="0">
              <a:buNone/>
            </a:pPr>
            <a:endParaRPr lang="en-GB" sz="1800" noProof="0" dirty="0" smtClean="0"/>
          </a:p>
          <a:p>
            <a:pPr marL="0" indent="0">
              <a:buNone/>
            </a:pPr>
            <a:endParaRPr lang="en-GB" sz="1800" noProof="0" dirty="0" smtClean="0"/>
          </a:p>
          <a:p>
            <a:pPr marL="0" indent="0">
              <a:buNone/>
            </a:pPr>
            <a:endParaRPr lang="en-GB" sz="1800" noProof="0" dirty="0" smtClean="0"/>
          </a:p>
          <a:p>
            <a:pPr marL="0" indent="0">
              <a:buNone/>
            </a:pPr>
            <a:endParaRPr lang="en-GB" sz="1800" noProof="0" dirty="0" smtClean="0"/>
          </a:p>
          <a:p>
            <a:pPr marL="0" indent="0">
              <a:buNone/>
            </a:pPr>
            <a:endParaRPr lang="en-GB" sz="1800" noProof="0" dirty="0" smtClean="0"/>
          </a:p>
          <a:p>
            <a:pPr marL="0" indent="0">
              <a:buNone/>
            </a:pPr>
            <a:endParaRPr lang="en-GB" sz="1800" noProof="0" dirty="0" smtClean="0"/>
          </a:p>
          <a:p>
            <a:pPr marL="0" indent="0">
              <a:buNone/>
            </a:pPr>
            <a:r>
              <a:rPr lang="en-GB" sz="1800" b="1" noProof="0" dirty="0" smtClean="0"/>
              <a:t>Hazard</a:t>
            </a:r>
            <a:r>
              <a:rPr lang="en-GB" sz="1800" noProof="0" dirty="0" smtClean="0"/>
              <a:t>: any source of potential damage, harm or adverse effects</a:t>
            </a:r>
          </a:p>
          <a:p>
            <a:pPr marL="0" indent="0">
              <a:buNone/>
            </a:pPr>
            <a:r>
              <a:rPr lang="en-GB" sz="1800" b="1" noProof="0" dirty="0" smtClean="0"/>
              <a:t>Exposure</a:t>
            </a:r>
            <a:r>
              <a:rPr lang="en-GB" sz="1800" noProof="0" dirty="0" smtClean="0"/>
              <a:t>: chemical agent in contact with an organism or the environment</a:t>
            </a:r>
          </a:p>
          <a:p>
            <a:pPr marL="0" indent="0">
              <a:buNone/>
            </a:pPr>
            <a:r>
              <a:rPr lang="en-GB" sz="1800" b="1" noProof="0" dirty="0" smtClean="0"/>
              <a:t>Risk</a:t>
            </a:r>
            <a:r>
              <a:rPr lang="en-GB" sz="1800" noProof="0" dirty="0" smtClean="0"/>
              <a:t>: likelihood that a hazard will cause its adverse effects</a:t>
            </a:r>
          </a:p>
          <a:p>
            <a:pPr marL="0" indent="0" algn="ctr">
              <a:buNone/>
            </a:pPr>
            <a:endParaRPr lang="en-GB" sz="1800" noProof="0" dirty="0" smtClean="0"/>
          </a:p>
          <a:p>
            <a:pPr marL="0" indent="0">
              <a:buNone/>
            </a:pPr>
            <a:endParaRPr lang="en-GB" sz="1800" noProof="0" dirty="0"/>
          </a:p>
        </p:txBody>
      </p:sp>
      <p:sp>
        <p:nvSpPr>
          <p:cNvPr id="5" name="Slide Number Placeholder 4"/>
          <p:cNvSpPr>
            <a:spLocks noGrp="1"/>
          </p:cNvSpPr>
          <p:nvPr>
            <p:ph type="sldNum" sz="quarter" idx="12"/>
          </p:nvPr>
        </p:nvSpPr>
        <p:spPr/>
        <p:txBody>
          <a:bodyPr/>
          <a:lstStyle/>
          <a:p>
            <a:fld id="{53FE240C-791C-4FA0-BA72-1FE57C9E7D13}" type="slidenum">
              <a:rPr lang="en-GB" smtClean="0"/>
              <a:pPr/>
              <a:t>16</a:t>
            </a:fld>
            <a:endParaRPr lang="en-GB" dirty="0"/>
          </a:p>
        </p:txBody>
      </p:sp>
      <p:sp>
        <p:nvSpPr>
          <p:cNvPr id="2" name="Title 1"/>
          <p:cNvSpPr>
            <a:spLocks noGrp="1"/>
          </p:cNvSpPr>
          <p:nvPr>
            <p:ph type="title"/>
          </p:nvPr>
        </p:nvSpPr>
        <p:spPr/>
        <p:txBody>
          <a:bodyPr/>
          <a:lstStyle/>
          <a:p>
            <a:r>
              <a:rPr lang="en-GB" sz="1400" noProof="0" dirty="0"/>
              <a:t/>
            </a:r>
            <a:br>
              <a:rPr lang="en-GB" sz="1400" noProof="0" dirty="0"/>
            </a:br>
            <a:r>
              <a:rPr lang="en-GB" sz="1400" noProof="0" dirty="0"/>
              <a:t>Assess risks and set risk management measures</a:t>
            </a:r>
            <a:r>
              <a:rPr lang="en-GB" sz="1400" noProof="0" dirty="0" smtClean="0"/>
              <a:t/>
            </a:r>
            <a:br>
              <a:rPr lang="en-GB" sz="1400" noProof="0" dirty="0" smtClean="0"/>
            </a:br>
            <a:r>
              <a:rPr lang="en-GB" sz="2800" noProof="0" dirty="0"/>
              <a:t>Assess risk and ensure safe use</a:t>
            </a:r>
            <a:r>
              <a:rPr lang="en-GB" sz="3200" noProof="0" dirty="0"/>
              <a:t/>
            </a:r>
            <a:br>
              <a:rPr lang="en-GB" sz="3200" noProof="0" dirty="0"/>
            </a:br>
            <a:endParaRPr lang="en-GB" noProof="0" dirty="0"/>
          </a:p>
        </p:txBody>
      </p:sp>
      <p:sp>
        <p:nvSpPr>
          <p:cNvPr id="8" name="Rectangle 7"/>
          <p:cNvSpPr/>
          <p:nvPr/>
        </p:nvSpPr>
        <p:spPr>
          <a:xfrm>
            <a:off x="6414901" y="4150821"/>
            <a:ext cx="2621595" cy="646331"/>
          </a:xfrm>
          <a:prstGeom prst="rect">
            <a:avLst/>
          </a:prstGeom>
        </p:spPr>
        <p:txBody>
          <a:bodyPr wrap="square">
            <a:spAutoFit/>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Chemical safety</a:t>
            </a:r>
          </a:p>
          <a:p>
            <a:pPr algn="ctr"/>
            <a:r>
              <a:rPr lang="en-GB" dirty="0" smtClean="0">
                <a:latin typeface="Verdana" panose="020B0604030504040204" pitchFamily="34" charset="0"/>
                <a:ea typeface="Verdana" panose="020B0604030504040204" pitchFamily="34" charset="0"/>
                <a:cs typeface="Verdana" panose="020B0604030504040204" pitchFamily="34" charset="0"/>
              </a:rPr>
              <a:t>assessment</a:t>
            </a:r>
          </a:p>
        </p:txBody>
      </p:sp>
      <p:sp>
        <p:nvSpPr>
          <p:cNvPr id="12" name="Rectangle 11"/>
          <p:cNvSpPr/>
          <p:nvPr/>
        </p:nvSpPr>
        <p:spPr>
          <a:xfrm>
            <a:off x="524683" y="4005064"/>
            <a:ext cx="3528392" cy="830997"/>
          </a:xfrm>
          <a:prstGeom prst="rect">
            <a:avLst/>
          </a:prstGeom>
        </p:spPr>
        <p:txBody>
          <a:bodyPr wrap="square">
            <a:spAutoFit/>
          </a:bodyPr>
          <a:lstStyle/>
          <a:p>
            <a:pPr algn="ctr"/>
            <a:r>
              <a:rPr lang="en-GB" sz="1600" dirty="0" smtClean="0">
                <a:latin typeface="Verdana" panose="020B0604030504040204" pitchFamily="34" charset="0"/>
                <a:ea typeface="Verdana" panose="020B0604030504040204" pitchFamily="34" charset="0"/>
                <a:cs typeface="Verdana" panose="020B0604030504040204" pitchFamily="34" charset="0"/>
              </a:rPr>
              <a:t>Physico-chemical properties,  environmental fate and</a:t>
            </a:r>
          </a:p>
          <a:p>
            <a:pPr algn="ctr"/>
            <a:r>
              <a:rPr lang="en-GB" sz="1600" dirty="0" smtClean="0">
                <a:latin typeface="Verdana" panose="020B0604030504040204" pitchFamily="34" charset="0"/>
                <a:ea typeface="Verdana" panose="020B0604030504040204" pitchFamily="34" charset="0"/>
                <a:cs typeface="Verdana" panose="020B0604030504040204" pitchFamily="34" charset="0"/>
              </a:rPr>
              <a:t>(eco)toxicological information</a:t>
            </a:r>
          </a:p>
        </p:txBody>
      </p:sp>
      <p:sp>
        <p:nvSpPr>
          <p:cNvPr id="18" name="Rectangle 17"/>
          <p:cNvSpPr/>
          <p:nvPr/>
        </p:nvSpPr>
        <p:spPr>
          <a:xfrm>
            <a:off x="3683948" y="4109813"/>
            <a:ext cx="2512141" cy="369332"/>
          </a:xfrm>
          <a:prstGeom prst="rect">
            <a:avLst/>
          </a:prstGeom>
        </p:spPr>
        <p:txBody>
          <a:bodyPr wrap="square">
            <a:spAutoFit/>
          </a:bodyPr>
          <a:lstStyle/>
          <a:p>
            <a:pPr algn="ctr"/>
            <a:r>
              <a:rPr lang="en-GB" dirty="0" smtClean="0">
                <a:latin typeface="Verdana" panose="020B0604030504040204" pitchFamily="34" charset="0"/>
                <a:ea typeface="Verdana" panose="020B0604030504040204" pitchFamily="34" charset="0"/>
                <a:cs typeface="Verdana" panose="020B0604030504040204" pitchFamily="34" charset="0"/>
              </a:rPr>
              <a:t>Uses</a:t>
            </a:r>
          </a:p>
        </p:txBody>
      </p:sp>
      <p:sp>
        <p:nvSpPr>
          <p:cNvPr id="9" name="Rounded Rectangle 8"/>
          <p:cNvSpPr/>
          <p:nvPr/>
        </p:nvSpPr>
        <p:spPr>
          <a:xfrm>
            <a:off x="2679872" y="2679303"/>
            <a:ext cx="4320480" cy="533673"/>
          </a:xfrm>
          <a:prstGeom prst="roundRect">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5"/>
          <p:cNvSpPr/>
          <p:nvPr/>
        </p:nvSpPr>
        <p:spPr>
          <a:xfrm>
            <a:off x="2679872" y="2727437"/>
            <a:ext cx="4209807" cy="461665"/>
          </a:xfrm>
          <a:prstGeom prst="rect">
            <a:avLst/>
          </a:prstGeom>
        </p:spPr>
        <p:txBody>
          <a:bodyPr wrap="none">
            <a:spAutoFit/>
          </a:bodyPr>
          <a:lstStyle/>
          <a:p>
            <a:pPr algn="ctr"/>
            <a:r>
              <a:rPr lang="en-GB"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Hazard </a:t>
            </a: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x Exposure </a:t>
            </a:r>
            <a:r>
              <a:rPr lang="en-GB" sz="240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GB" sz="2400" dirty="0">
                <a:solidFill>
                  <a:schemeClr val="bg1"/>
                </a:solidFill>
                <a:latin typeface="Verdana" panose="020B0604030504040204" pitchFamily="34" charset="0"/>
                <a:ea typeface="Verdana" panose="020B0604030504040204" pitchFamily="34" charset="0"/>
                <a:cs typeface="Verdana" panose="020B0604030504040204" pitchFamily="34" charset="0"/>
              </a:rPr>
              <a:t>Risk</a:t>
            </a:r>
          </a:p>
        </p:txBody>
      </p:sp>
      <p:sp>
        <p:nvSpPr>
          <p:cNvPr id="10" name="Rounded Rectangle 9"/>
          <p:cNvSpPr/>
          <p:nvPr/>
        </p:nvSpPr>
        <p:spPr>
          <a:xfrm>
            <a:off x="683568" y="4005064"/>
            <a:ext cx="3240360"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ounded Rectangle 15"/>
          <p:cNvSpPr/>
          <p:nvPr/>
        </p:nvSpPr>
        <p:spPr>
          <a:xfrm>
            <a:off x="6660231" y="4038163"/>
            <a:ext cx="2088233"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9" name="Rounded Rectangle 18"/>
          <p:cNvSpPr/>
          <p:nvPr/>
        </p:nvSpPr>
        <p:spPr>
          <a:xfrm>
            <a:off x="4517217" y="4017093"/>
            <a:ext cx="918880" cy="830997"/>
          </a:xfrm>
          <a:prstGeom prst="roundRect">
            <a:avLst/>
          </a:prstGeom>
          <a:no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Chevron 19"/>
          <p:cNvSpPr/>
          <p:nvPr/>
        </p:nvSpPr>
        <p:spPr>
          <a:xfrm rot="19252641">
            <a:off x="3007780" y="3366148"/>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1" name="Chevron 20"/>
          <p:cNvSpPr/>
          <p:nvPr/>
        </p:nvSpPr>
        <p:spPr>
          <a:xfrm rot="19252641">
            <a:off x="2754135" y="3565267"/>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2" name="Chevron 21"/>
          <p:cNvSpPr/>
          <p:nvPr/>
        </p:nvSpPr>
        <p:spPr>
          <a:xfrm rot="13793045">
            <a:off x="6966205" y="3699521"/>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3" name="Chevron 22"/>
          <p:cNvSpPr/>
          <p:nvPr/>
        </p:nvSpPr>
        <p:spPr>
          <a:xfrm rot="13793045">
            <a:off x="6766387" y="347398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4" name="Chevron 23"/>
          <p:cNvSpPr/>
          <p:nvPr/>
        </p:nvSpPr>
        <p:spPr>
          <a:xfrm rot="16200000">
            <a:off x="4763679" y="3357232"/>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25" name="Chevron 24"/>
          <p:cNvSpPr/>
          <p:nvPr/>
        </p:nvSpPr>
        <p:spPr>
          <a:xfrm rot="16200000">
            <a:off x="4767374" y="3660329"/>
            <a:ext cx="288032" cy="180877"/>
          </a:xfrm>
          <a:prstGeom prst="chevron">
            <a:avLst/>
          </a:prstGeom>
          <a:solidFill>
            <a:srgbClr val="008BC8"/>
          </a:solidFill>
          <a:ln>
            <a:solidFill>
              <a:srgbClr val="008B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extLst>
      <p:ext uri="{BB962C8B-B14F-4D97-AF65-F5344CB8AC3E}">
        <p14:creationId xmlns:p14="http://schemas.microsoft.com/office/powerpoint/2010/main" val="530962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FE240C-791C-4FA0-BA72-1FE57C9E7D13}" type="slidenum">
              <a:rPr lang="en-GB" smtClean="0">
                <a:solidFill>
                  <a:prstClr val="black">
                    <a:tint val="75000"/>
                  </a:prstClr>
                </a:solidFill>
              </a:rPr>
              <a:pPr/>
              <a:t>17</a:t>
            </a:fld>
            <a:endParaRPr lang="en-GB" dirty="0">
              <a:solidFill>
                <a:prstClr val="black">
                  <a:tint val="75000"/>
                </a:prstClr>
              </a:solidFill>
            </a:endParaRPr>
          </a:p>
        </p:txBody>
      </p:sp>
      <p:sp>
        <p:nvSpPr>
          <p:cNvPr id="3" name="Title 2"/>
          <p:cNvSpPr>
            <a:spLocks noGrp="1"/>
          </p:cNvSpPr>
          <p:nvPr>
            <p:ph type="title"/>
          </p:nvPr>
        </p:nvSpPr>
        <p:spPr/>
        <p:txBody>
          <a:bodyPr>
            <a:normAutofit/>
          </a:bodyPr>
          <a:lstStyle/>
          <a:p>
            <a:r>
              <a:rPr lang="en-GB" sz="1400" noProof="0" dirty="0" smtClean="0"/>
              <a:t>Assess risks and set risk management measures</a:t>
            </a:r>
            <a:r>
              <a:rPr lang="en-GB" noProof="0" dirty="0" smtClean="0"/>
              <a:t/>
            </a:r>
            <a:br>
              <a:rPr lang="en-GB" noProof="0" dirty="0" smtClean="0"/>
            </a:br>
            <a:r>
              <a:rPr lang="en-GB" noProof="0" dirty="0" smtClean="0"/>
              <a:t>Assess risk and ensure safe use</a:t>
            </a:r>
            <a:endParaRPr lang="en-GB" noProof="0" dirty="0"/>
          </a:p>
        </p:txBody>
      </p:sp>
      <p:graphicFrame>
        <p:nvGraphicFramePr>
          <p:cNvPr id="5" name="Table 4"/>
          <p:cNvGraphicFramePr>
            <a:graphicFrameLocks noGrp="1"/>
          </p:cNvGraphicFramePr>
          <p:nvPr>
            <p:extLst>
              <p:ext uri="{D42A27DB-BD31-4B8C-83A1-F6EECF244321}">
                <p14:modId xmlns:p14="http://schemas.microsoft.com/office/powerpoint/2010/main" val="3218765266"/>
              </p:ext>
            </p:extLst>
          </p:nvPr>
        </p:nvGraphicFramePr>
        <p:xfrm>
          <a:off x="549896" y="1927785"/>
          <a:ext cx="8136904" cy="3503118"/>
        </p:xfrm>
        <a:graphic>
          <a:graphicData uri="http://schemas.openxmlformats.org/drawingml/2006/table">
            <a:tbl>
              <a:tblPr firstRow="1" bandRow="1">
                <a:tableStyleId>{5C22544A-7EE6-4342-B048-85BDC9FD1C3A}</a:tableStyleId>
              </a:tblPr>
              <a:tblGrid>
                <a:gridCol w="2016224"/>
                <a:gridCol w="2941984"/>
                <a:gridCol w="3178696"/>
              </a:tblGrid>
              <a:tr h="936104">
                <a:tc>
                  <a:txBody>
                    <a:bodyPr/>
                    <a:lstStyle/>
                    <a:p>
                      <a:endParaRPr lang="en-GB" noProof="0" dirty="0">
                        <a:latin typeface="Verdana" panose="020B0604030504040204" pitchFamily="34" charset="0"/>
                        <a:ea typeface="Verdana" panose="020B0604030504040204" pitchFamily="34" charset="0"/>
                        <a:cs typeface="Verdana" panose="020B0604030504040204" pitchFamily="34" charset="0"/>
                      </a:endParaRPr>
                    </a:p>
                  </a:txBody>
                  <a:tcPr anchor="ctr">
                    <a:solidFill>
                      <a:srgbClr val="008BC8"/>
                    </a:solidFill>
                  </a:tcPr>
                </a:tc>
                <a:tc>
                  <a:txBody>
                    <a:bodyPr/>
                    <a:lstStyle/>
                    <a:p>
                      <a:r>
                        <a:rPr lang="en-GB" noProof="0" dirty="0" smtClean="0">
                          <a:latin typeface="Verdana" panose="020B0604030504040204" pitchFamily="34" charset="0"/>
                          <a:ea typeface="Verdana" panose="020B0604030504040204" pitchFamily="34" charset="0"/>
                          <a:cs typeface="Verdana" panose="020B0604030504040204" pitchFamily="34" charset="0"/>
                        </a:rPr>
                        <a:t>1-10 tonnes/year</a:t>
                      </a:r>
                    </a:p>
                    <a:p>
                      <a:r>
                        <a:rPr lang="en-GB" b="0" noProof="0" dirty="0" smtClean="0">
                          <a:latin typeface="Verdana" panose="020B0604030504040204" pitchFamily="34" charset="0"/>
                          <a:ea typeface="Verdana" panose="020B0604030504040204" pitchFamily="34" charset="0"/>
                          <a:cs typeface="Verdana" panose="020B0604030504040204" pitchFamily="34" charset="0"/>
                        </a:rPr>
                        <a:t>chemical safety report </a:t>
                      </a:r>
                      <a:r>
                        <a:rPr lang="en-GB" b="1" noProof="0" dirty="0" smtClean="0">
                          <a:latin typeface="Verdana" panose="020B0604030504040204" pitchFamily="34" charset="0"/>
                          <a:ea typeface="Verdana" panose="020B0604030504040204" pitchFamily="34" charset="0"/>
                          <a:cs typeface="Verdana" panose="020B0604030504040204" pitchFamily="34" charset="0"/>
                        </a:rPr>
                        <a:t>NOT</a:t>
                      </a:r>
                      <a:r>
                        <a:rPr lang="en-GB" b="0" noProof="0" dirty="0" smtClean="0">
                          <a:latin typeface="Verdana" panose="020B0604030504040204" pitchFamily="34" charset="0"/>
                          <a:ea typeface="Verdana" panose="020B0604030504040204" pitchFamily="34" charset="0"/>
                          <a:cs typeface="Verdana" panose="020B0604030504040204" pitchFamily="34" charset="0"/>
                        </a:rPr>
                        <a:t> </a:t>
                      </a:r>
                      <a:r>
                        <a:rPr lang="en-GB" b="1" noProof="0" dirty="0" smtClean="0">
                          <a:latin typeface="Verdana" panose="020B0604030504040204" pitchFamily="34" charset="0"/>
                          <a:ea typeface="Verdana" panose="020B0604030504040204" pitchFamily="34" charset="0"/>
                          <a:cs typeface="Verdana" panose="020B0604030504040204" pitchFamily="34" charset="0"/>
                        </a:rPr>
                        <a:t>needed</a:t>
                      </a:r>
                    </a:p>
                  </a:txBody>
                  <a:tcPr anchor="ctr">
                    <a:solidFill>
                      <a:srgbClr val="008BC8"/>
                    </a:solidFill>
                  </a:tcPr>
                </a:tc>
                <a:tc>
                  <a:txBody>
                    <a:bodyPr/>
                    <a:lstStyle/>
                    <a:p>
                      <a:r>
                        <a:rPr lang="en-GB" noProof="0" dirty="0" smtClean="0">
                          <a:latin typeface="Verdana" panose="020B0604030504040204" pitchFamily="34" charset="0"/>
                          <a:ea typeface="Verdana" panose="020B0604030504040204" pitchFamily="34" charset="0"/>
                          <a:cs typeface="Verdana" panose="020B0604030504040204" pitchFamily="34" charset="0"/>
                        </a:rPr>
                        <a:t>10-100 tonnes/year </a:t>
                      </a:r>
                      <a:r>
                        <a:rPr lang="en-GB" b="0" noProof="0" dirty="0" smtClean="0">
                          <a:latin typeface="Verdana" panose="020B0604030504040204" pitchFamily="34" charset="0"/>
                          <a:ea typeface="Verdana" panose="020B0604030504040204" pitchFamily="34" charset="0"/>
                          <a:cs typeface="Verdana" panose="020B0604030504040204" pitchFamily="34" charset="0"/>
                        </a:rPr>
                        <a:t>chemical safety report</a:t>
                      </a:r>
                      <a:r>
                        <a:rPr lang="en-GB" b="0" baseline="0" noProof="0" dirty="0" smtClean="0">
                          <a:latin typeface="Verdana" panose="020B0604030504040204" pitchFamily="34" charset="0"/>
                          <a:ea typeface="Verdana" panose="020B0604030504040204" pitchFamily="34" charset="0"/>
                          <a:cs typeface="Verdana" panose="020B0604030504040204" pitchFamily="34" charset="0"/>
                        </a:rPr>
                        <a:t> </a:t>
                      </a:r>
                      <a:r>
                        <a:rPr lang="en-GB" b="1" noProof="0" dirty="0" smtClean="0">
                          <a:latin typeface="Verdana" panose="020B0604030504040204" pitchFamily="34" charset="0"/>
                          <a:ea typeface="Verdana" panose="020B0604030504040204" pitchFamily="34" charset="0"/>
                          <a:cs typeface="Verdana" panose="020B0604030504040204" pitchFamily="34" charset="0"/>
                        </a:rPr>
                        <a:t>needed</a:t>
                      </a:r>
                    </a:p>
                  </a:txBody>
                  <a:tcPr anchor="ctr">
                    <a:solidFill>
                      <a:srgbClr val="008BC8"/>
                    </a:solidFill>
                  </a:tcPr>
                </a:tc>
              </a:tr>
              <a:tr h="1051959">
                <a:tc>
                  <a:txBody>
                    <a:bodyPr/>
                    <a:lstStyle/>
                    <a:p>
                      <a:r>
                        <a:rPr lang="en-US" b="1" noProof="0" dirty="0" smtClean="0">
                          <a:latin typeface="Verdana" panose="020B0604030504040204" pitchFamily="34" charset="0"/>
                          <a:ea typeface="Verdana" panose="020B0604030504040204" pitchFamily="34" charset="0"/>
                          <a:cs typeface="Verdana" panose="020B0604030504040204" pitchFamily="34" charset="0"/>
                        </a:rPr>
                        <a:t>Substance </a:t>
                      </a:r>
                      <a:br>
                        <a:rPr lang="en-US" b="1" noProof="0" dirty="0" smtClean="0">
                          <a:latin typeface="Verdana" panose="020B0604030504040204" pitchFamily="34" charset="0"/>
                          <a:ea typeface="Verdana" panose="020B0604030504040204" pitchFamily="34" charset="0"/>
                          <a:cs typeface="Verdana" panose="020B0604030504040204" pitchFamily="34" charset="0"/>
                        </a:rPr>
                      </a:br>
                      <a:r>
                        <a:rPr lang="en-US" b="1" noProof="0" dirty="0" smtClean="0">
                          <a:latin typeface="Verdana" panose="020B0604030504040204" pitchFamily="34" charset="0"/>
                          <a:ea typeface="Verdana" panose="020B0604030504040204" pitchFamily="34" charset="0"/>
                          <a:cs typeface="Verdana" panose="020B0604030504040204" pitchFamily="34" charset="0"/>
                        </a:rPr>
                        <a:t>not classified,</a:t>
                      </a:r>
                    </a:p>
                    <a:p>
                      <a:r>
                        <a:rPr lang="en-US" b="1" noProof="0" dirty="0" smtClean="0">
                          <a:latin typeface="Verdana" panose="020B0604030504040204" pitchFamily="34" charset="0"/>
                          <a:ea typeface="Verdana" panose="020B0604030504040204" pitchFamily="34" charset="0"/>
                          <a:cs typeface="Verdana" panose="020B0604030504040204" pitchFamily="34" charset="0"/>
                        </a:rPr>
                        <a:t>not PBT/vPvB</a:t>
                      </a:r>
                    </a:p>
                  </a:txBody>
                  <a:tcPr>
                    <a:solidFill>
                      <a:srgbClr val="D7EFFA"/>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noProof="0" dirty="0" smtClean="0">
                        <a:latin typeface="Verdana" panose="020B0604030504040204" pitchFamily="34" charset="0"/>
                        <a:ea typeface="Verdana" panose="020B0604030504040204" pitchFamily="34" charset="0"/>
                        <a:cs typeface="Verdana" panose="020B0604030504040204" pitchFamily="34" charset="0"/>
                      </a:endParaRPr>
                    </a:p>
                  </a:txBody>
                  <a:tcPr>
                    <a:solidFill>
                      <a:srgbClr val="D7EFFA"/>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Verdana" panose="020B0604030504040204" pitchFamily="34" charset="0"/>
                          <a:ea typeface="Verdana" panose="020B0604030504040204" pitchFamily="34" charset="0"/>
                          <a:cs typeface="Verdana" panose="020B0604030504040204" pitchFamily="34" charset="0"/>
                        </a:rPr>
                        <a:t>Hazard assessment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Verdana" panose="020B0604030504040204" pitchFamily="34" charset="0"/>
                          <a:ea typeface="Verdana" panose="020B0604030504040204" pitchFamily="34" charset="0"/>
                          <a:cs typeface="Verdana" panose="020B0604030504040204" pitchFamily="34" charset="0"/>
                        </a:rPr>
                        <a:t>PBT/vPvB assessment </a:t>
                      </a:r>
                    </a:p>
                  </a:txBody>
                  <a:tcPr>
                    <a:solidFill>
                      <a:srgbClr val="D7EFFA"/>
                    </a:solidFill>
                  </a:tcPr>
                </a:tc>
              </a:tr>
              <a:tr h="1515055">
                <a:tc>
                  <a:txBody>
                    <a:bodyPr/>
                    <a:lstStyle/>
                    <a:p>
                      <a:r>
                        <a:rPr lang="en-GB" b="1" noProof="0" dirty="0" smtClean="0">
                          <a:latin typeface="Verdana" panose="020B0604030504040204" pitchFamily="34" charset="0"/>
                          <a:ea typeface="Verdana" panose="020B0604030504040204" pitchFamily="34" charset="0"/>
                          <a:cs typeface="Verdana" panose="020B0604030504040204" pitchFamily="34" charset="0"/>
                        </a:rPr>
                        <a:t>Substance classified, or </a:t>
                      </a:r>
                    </a:p>
                    <a:p>
                      <a:r>
                        <a:rPr lang="en-GB" b="1" noProof="0" dirty="0" smtClean="0">
                          <a:latin typeface="Verdana" panose="020B0604030504040204" pitchFamily="34" charset="0"/>
                          <a:ea typeface="Verdana" panose="020B0604030504040204" pitchFamily="34" charset="0"/>
                          <a:cs typeface="Verdana" panose="020B0604030504040204" pitchFamily="34" charset="0"/>
                        </a:rPr>
                        <a:t>PBT/vPvB</a:t>
                      </a:r>
                    </a:p>
                    <a:p>
                      <a:endParaRPr lang="en-GB" b="1" noProof="0" dirty="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noProof="0" dirty="0" smtClean="0">
                        <a:latin typeface="Verdana" panose="020B0604030504040204" pitchFamily="34" charset="0"/>
                        <a:ea typeface="Verdana" panose="020B0604030504040204" pitchFamily="34" charset="0"/>
                        <a:cs typeface="Verdana" panose="020B0604030504040204" pitchFamily="34" charset="0"/>
                      </a:endParaRP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noProof="0" dirty="0" smtClean="0">
                          <a:latin typeface="Verdana" panose="020B0604030504040204" pitchFamily="34" charset="0"/>
                          <a:ea typeface="Verdana" panose="020B0604030504040204" pitchFamily="34" charset="0"/>
                          <a:cs typeface="Verdana" panose="020B0604030504040204" pitchFamily="34" charset="0"/>
                        </a:rPr>
                        <a:t>            </a:t>
                      </a:r>
                      <a:r>
                        <a:rPr lang="en-GB" sz="3200" noProof="0" dirty="0" smtClean="0">
                          <a:latin typeface="Verdana" panose="020B0604030504040204" pitchFamily="34" charset="0"/>
                          <a:ea typeface="Verdana" panose="020B0604030504040204" pitchFamily="34" charset="0"/>
                          <a:cs typeface="Verdana" panose="020B060403050404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Verdana" panose="020B0604030504040204" pitchFamily="34" charset="0"/>
                          <a:ea typeface="Verdana" panose="020B0604030504040204" pitchFamily="34" charset="0"/>
                          <a:cs typeface="Verdana" panose="020B0604030504040204" pitchFamily="34" charset="0"/>
                        </a:rPr>
                        <a:t>Exposure assessment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Verdana" panose="020B0604030504040204" pitchFamily="34" charset="0"/>
                          <a:ea typeface="Verdana" panose="020B0604030504040204" pitchFamily="34" charset="0"/>
                          <a:cs typeface="Verdana" panose="020B0604030504040204" pitchFamily="34" charset="0"/>
                        </a:rPr>
                        <a:t>Exposure scenarios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noProof="0" dirty="0" smtClean="0">
                          <a:latin typeface="Verdana" panose="020B0604030504040204" pitchFamily="34" charset="0"/>
                          <a:ea typeface="Verdana" panose="020B0604030504040204" pitchFamily="34" charset="0"/>
                          <a:cs typeface="Verdana" panose="020B0604030504040204" pitchFamily="34" charset="0"/>
                        </a:rPr>
                        <a:t>Risk characterisation</a:t>
                      </a:r>
                    </a:p>
                  </a:txBody>
                  <a:tcPr>
                    <a:solidFill>
                      <a:schemeClr val="bg1">
                        <a:lumMod val="95000"/>
                      </a:schemeClr>
                    </a:solidFill>
                  </a:tcPr>
                </a:tc>
              </a:tr>
            </a:tbl>
          </a:graphicData>
        </a:graphic>
      </p:graphicFrame>
      <p:sp>
        <p:nvSpPr>
          <p:cNvPr id="6" name="TextBox 5"/>
          <p:cNvSpPr txBox="1"/>
          <p:nvPr/>
        </p:nvSpPr>
        <p:spPr>
          <a:xfrm>
            <a:off x="467544" y="5436513"/>
            <a:ext cx="6745797" cy="584775"/>
          </a:xfrm>
          <a:prstGeom prst="rect">
            <a:avLst/>
          </a:prstGeom>
          <a:noFill/>
        </p:spPr>
        <p:txBody>
          <a:bodyPr wrap="square" rtlCol="0">
            <a:spAutoFit/>
          </a:bodyPr>
          <a:lstStyle/>
          <a:p>
            <a:r>
              <a:rPr lang="en-GB"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PBT= persistent, bioaccumulative and toxic</a:t>
            </a:r>
          </a:p>
          <a:p>
            <a:r>
              <a:rPr lang="en-GB" sz="16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vPvB= very persistent and very bioaccumulative</a:t>
            </a:r>
            <a:endParaRPr lang="en-GB" sz="16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2699792" y="3429000"/>
            <a:ext cx="2736304" cy="1179811"/>
          </a:xfrm>
          <a:prstGeom prst="roundRect">
            <a:avLst/>
          </a:prstGeom>
          <a:solidFill>
            <a:srgbClr val="FFCC00"/>
          </a:solidFill>
          <a:ln w="19050">
            <a:solidFill>
              <a:schemeClr val="bg1"/>
            </a:solidFill>
          </a:ln>
        </p:spPr>
        <p:style>
          <a:lnRef idx="1">
            <a:schemeClr val="accent1"/>
          </a:lnRef>
          <a:fillRef idx="2">
            <a:schemeClr val="accent1"/>
          </a:fillRef>
          <a:effectRef idx="1">
            <a:schemeClr val="accent1"/>
          </a:effectRef>
          <a:fontRef idx="minor">
            <a:schemeClr val="dk1"/>
          </a:fontRef>
        </p:style>
        <p:txBody>
          <a:bodyPr rtlCol="0" anchor="ctr"/>
          <a:lstStyle/>
          <a:p>
            <a:pPr marL="285750" lvl="0" indent="-285750">
              <a:buFont typeface="Arial" panose="020B0604020202020204" pitchFamily="34" charset="0"/>
              <a:buChar char="•"/>
              <a:defRPr/>
            </a:pPr>
            <a:r>
              <a:rPr lang="en-GB" dirty="0">
                <a:latin typeface="Verdana" panose="020B0604030504040204" pitchFamily="34" charset="0"/>
                <a:ea typeface="Verdana" panose="020B0604030504040204" pitchFamily="34" charset="0"/>
                <a:cs typeface="Verdana" panose="020B0604030504040204" pitchFamily="34" charset="0"/>
              </a:rPr>
              <a:t>Information on use and exposure </a:t>
            </a:r>
          </a:p>
          <a:p>
            <a:pPr marL="285750" lvl="0" indent="-285750">
              <a:buFont typeface="Arial" panose="020B0604020202020204" pitchFamily="34" charset="0"/>
              <a:buChar char="•"/>
              <a:defRPr/>
            </a:pPr>
            <a:r>
              <a:rPr lang="en-GB" dirty="0">
                <a:latin typeface="Verdana" panose="020B0604030504040204" pitchFamily="34" charset="0"/>
                <a:ea typeface="Verdana" panose="020B0604030504040204" pitchFamily="34" charset="0"/>
                <a:cs typeface="Verdana" panose="020B0604030504040204" pitchFamily="34" charset="0"/>
              </a:rPr>
              <a:t>Guidance on safe </a:t>
            </a:r>
            <a:r>
              <a:rPr lang="en-GB" dirty="0" smtClean="0">
                <a:latin typeface="Verdana" panose="020B0604030504040204" pitchFamily="34" charset="0"/>
                <a:ea typeface="Verdana" panose="020B0604030504040204" pitchFamily="34" charset="0"/>
                <a:cs typeface="Verdana" panose="020B0604030504040204" pitchFamily="34" charset="0"/>
              </a:rPr>
              <a:t>use</a:t>
            </a:r>
            <a:endParaRPr lang="en-GB" dirty="0">
              <a:latin typeface="Verdana" panose="020B0604030504040204" pitchFamily="34" charset="0"/>
              <a:ea typeface="Verdana" panose="020B0604030504040204" pitchFamily="34" charset="0"/>
              <a:cs typeface="Verdana" panose="020B0604030504040204" pitchFamily="34" charset="0"/>
            </a:endParaRPr>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52458" y="5651726"/>
            <a:ext cx="982459" cy="982459"/>
          </a:xfrm>
          <a:prstGeom prst="rect">
            <a:avLst/>
          </a:prstGeom>
        </p:spPr>
      </p:pic>
    </p:spTree>
    <p:extLst>
      <p:ext uri="{BB962C8B-B14F-4D97-AF65-F5344CB8AC3E}">
        <p14:creationId xmlns:p14="http://schemas.microsoft.com/office/powerpoint/2010/main" val="3635774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4861916" y="3493450"/>
            <a:ext cx="1818483" cy="909241"/>
            <a:chOff x="6820894" y="1777627"/>
            <a:chExt cx="1818483" cy="909241"/>
          </a:xfrm>
        </p:grpSpPr>
        <p:sp>
          <p:nvSpPr>
            <p:cNvPr id="33" name="Rounded Rectangle 32"/>
            <p:cNvSpPr/>
            <p:nvPr/>
          </p:nvSpPr>
          <p:spPr>
            <a:xfrm>
              <a:off x="6820894" y="1777627"/>
              <a:ext cx="1818483" cy="909241"/>
            </a:xfrm>
            <a:prstGeom prst="roundRect">
              <a:avLst>
                <a:gd name="adj" fmla="val 10000"/>
              </a:avLst>
            </a:prstGeom>
            <a:solidFill>
              <a:srgbClr val="008BC8"/>
            </a:solidFill>
            <a:ln w="25400" cap="flat" cmpd="sng" algn="ctr">
              <a:solidFill>
                <a:sysClr val="window" lastClr="FFFFFF">
                  <a:hueOff val="0"/>
                  <a:satOff val="0"/>
                  <a:lumOff val="0"/>
                  <a:alphaOff val="0"/>
                </a:sysClr>
              </a:solidFill>
              <a:prstDash val="solid"/>
            </a:ln>
            <a:effectLst/>
          </p:spPr>
        </p:sp>
        <p:sp>
          <p:nvSpPr>
            <p:cNvPr id="34" name="Rounded Rectangle 4"/>
            <p:cNvSpPr/>
            <p:nvPr/>
          </p:nvSpPr>
          <p:spPr>
            <a:xfrm>
              <a:off x="6847525" y="1804258"/>
              <a:ext cx="1765221" cy="855979"/>
            </a:xfrm>
            <a:prstGeom prst="rect">
              <a:avLst/>
            </a:prstGeom>
            <a:noFill/>
            <a:ln>
              <a:noFill/>
            </a:ln>
            <a:effectLst/>
          </p:spPr>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defRPr/>
              </a:pPr>
              <a:r>
                <a:rPr lang="fi-FI" sz="1600" b="1" kern="0" dirty="0" smtClean="0">
                  <a:solidFill>
                    <a:prstClr val="white"/>
                  </a:solidFill>
                </a:rPr>
                <a:t>Prepare registration</a:t>
              </a:r>
            </a:p>
            <a:p>
              <a:pPr algn="ctr" defTabSz="711200">
                <a:lnSpc>
                  <a:spcPct val="90000"/>
                </a:lnSpc>
                <a:spcBef>
                  <a:spcPct val="0"/>
                </a:spcBef>
                <a:spcAft>
                  <a:spcPct val="35000"/>
                </a:spcAft>
                <a:defRPr/>
              </a:pPr>
              <a:r>
                <a:rPr lang="fi-FI" sz="1600" b="1" kern="0" dirty="0" smtClean="0">
                  <a:solidFill>
                    <a:prstClr val="white"/>
                  </a:solidFill>
                </a:rPr>
                <a:t>dossier</a:t>
              </a:r>
              <a:endParaRPr lang="en-GB" sz="1600" b="1" kern="0" dirty="0" smtClean="0">
                <a:solidFill>
                  <a:prstClr val="white"/>
                </a:solidFill>
              </a:endParaRPr>
            </a:p>
          </p:txBody>
        </p:sp>
      </p:grpSp>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16288" y="4566891"/>
            <a:ext cx="1871383" cy="748553"/>
          </a:xfrm>
          <a:prstGeom prst="rect">
            <a:avLst/>
          </a:prstGeom>
        </p:spPr>
      </p:pic>
      <p:sp>
        <p:nvSpPr>
          <p:cNvPr id="6" name="Slide Number Placeholder 5"/>
          <p:cNvSpPr>
            <a:spLocks noGrp="1"/>
          </p:cNvSpPr>
          <p:nvPr>
            <p:ph type="sldNum" sz="quarter" idx="12"/>
          </p:nvPr>
        </p:nvSpPr>
        <p:spPr/>
        <p:txBody>
          <a:bodyPr/>
          <a:lstStyle/>
          <a:p>
            <a:r>
              <a:rPr lang="en-GB" dirty="0" smtClean="0">
                <a:solidFill>
                  <a:prstClr val="black"/>
                </a:solidFill>
              </a:rPr>
              <a:t>	                  </a:t>
            </a:r>
            <a:fld id="{53FE240C-791C-4FA0-BA72-1FE57C9E7D13}" type="slidenum">
              <a:rPr lang="en-GB" smtClean="0">
                <a:solidFill>
                  <a:prstClr val="black"/>
                </a:solidFill>
              </a:rPr>
              <a:pPr/>
              <a:t>18</a:t>
            </a:fld>
            <a:endParaRPr lang="en-GB" dirty="0">
              <a:solidFill>
                <a:prstClr val="black"/>
              </a:solidFill>
            </a:endParaRPr>
          </a:p>
        </p:txBody>
      </p:sp>
      <p:sp>
        <p:nvSpPr>
          <p:cNvPr id="7" name="Title 1"/>
          <p:cNvSpPr txBox="1">
            <a:spLocks/>
          </p:cNvSpPr>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dirty="0"/>
          </a:p>
        </p:txBody>
      </p:sp>
      <p:grpSp>
        <p:nvGrpSpPr>
          <p:cNvPr id="2" name="Group 1"/>
          <p:cNvGrpSpPr/>
          <p:nvPr/>
        </p:nvGrpSpPr>
        <p:grpSpPr>
          <a:xfrm>
            <a:off x="323528" y="404664"/>
            <a:ext cx="8502116" cy="4320480"/>
            <a:chOff x="323528" y="1772816"/>
            <a:chExt cx="8640960" cy="4464496"/>
          </a:xfrm>
        </p:grpSpPr>
        <p:graphicFrame>
          <p:nvGraphicFramePr>
            <p:cNvPr id="9" name="Diagram 8"/>
            <p:cNvGraphicFramePr/>
            <p:nvPr>
              <p:extLst>
                <p:ext uri="{D42A27DB-BD31-4B8C-83A1-F6EECF244321}">
                  <p14:modId xmlns:p14="http://schemas.microsoft.com/office/powerpoint/2010/main" val="1544525117"/>
                </p:ext>
              </p:extLst>
            </p:nvPr>
          </p:nvGraphicFramePr>
          <p:xfrm>
            <a:off x="323528" y="1772816"/>
            <a:ext cx="8640960" cy="446449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0" name="Right Arrow 9"/>
            <p:cNvSpPr/>
            <p:nvPr/>
          </p:nvSpPr>
          <p:spPr>
            <a:xfrm>
              <a:off x="2195736"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8" name="Right Arrow 7"/>
            <p:cNvSpPr/>
            <p:nvPr/>
          </p:nvSpPr>
          <p:spPr>
            <a:xfrm>
              <a:off x="4492372"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11" name="Right Arrow 10"/>
            <p:cNvSpPr/>
            <p:nvPr/>
          </p:nvSpPr>
          <p:spPr>
            <a:xfrm>
              <a:off x="6732240" y="386104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grpSp>
      <p:sp>
        <p:nvSpPr>
          <p:cNvPr id="12" name="Title 1"/>
          <p:cNvSpPr txBox="1">
            <a:spLocks/>
          </p:cNvSpPr>
          <p:nvPr/>
        </p:nvSpPr>
        <p:spPr>
          <a:xfrm>
            <a:off x="395536" y="720977"/>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US" sz="1400" dirty="0" smtClean="0"/>
          </a:p>
        </p:txBody>
      </p:sp>
      <p:grpSp>
        <p:nvGrpSpPr>
          <p:cNvPr id="16" name="Group 15"/>
          <p:cNvGrpSpPr/>
          <p:nvPr/>
        </p:nvGrpSpPr>
        <p:grpSpPr>
          <a:xfrm>
            <a:off x="395536" y="3429000"/>
            <a:ext cx="1818483" cy="909241"/>
            <a:chOff x="6820894" y="1777627"/>
            <a:chExt cx="1818483" cy="909241"/>
          </a:xfrm>
        </p:grpSpPr>
        <p:sp>
          <p:nvSpPr>
            <p:cNvPr id="17" name="Rounded Rectangle 16"/>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en-GB" sz="1600" b="1" dirty="0" smtClean="0">
                  <a:solidFill>
                    <a:schemeClr val="bg1">
                      <a:lumMod val="75000"/>
                    </a:schemeClr>
                  </a:solidFill>
                </a:rPr>
                <a:t>Classification and labelling</a:t>
              </a:r>
              <a:endParaRPr lang="en-GB" sz="1600" b="1" dirty="0">
                <a:solidFill>
                  <a:schemeClr val="bg1">
                    <a:lumMod val="75000"/>
                  </a:schemeClr>
                </a:solidFill>
              </a:endParaRPr>
            </a:p>
          </p:txBody>
        </p:sp>
      </p:grpSp>
      <p:sp>
        <p:nvSpPr>
          <p:cNvPr id="21" name="Right Arrow 20"/>
          <p:cNvSpPr/>
          <p:nvPr/>
        </p:nvSpPr>
        <p:spPr>
          <a:xfrm>
            <a:off x="107504" y="373960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23" name="Right Arrow 22"/>
          <p:cNvSpPr/>
          <p:nvPr/>
        </p:nvSpPr>
        <p:spPr>
          <a:xfrm>
            <a:off x="2267744" y="3749998"/>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grpSp>
        <p:nvGrpSpPr>
          <p:cNvPr id="24" name="Group 23"/>
          <p:cNvGrpSpPr/>
          <p:nvPr/>
        </p:nvGrpSpPr>
        <p:grpSpPr>
          <a:xfrm>
            <a:off x="2609501" y="3437383"/>
            <a:ext cx="1818483" cy="909241"/>
            <a:chOff x="6820894" y="1777627"/>
            <a:chExt cx="1818483" cy="909241"/>
          </a:xfrm>
        </p:grpSpPr>
        <p:sp>
          <p:nvSpPr>
            <p:cNvPr id="25" name="Rounded Rectangle 24"/>
            <p:cNvSpPr/>
            <p:nvPr/>
          </p:nvSpPr>
          <p:spPr>
            <a:xfrm>
              <a:off x="6820894" y="1777627"/>
              <a:ext cx="1818483" cy="909241"/>
            </a:xfrm>
            <a:prstGeom prst="roundRect">
              <a:avLst>
                <a:gd name="adj" fmla="val 10000"/>
              </a:avLst>
            </a:prstGeom>
            <a:solidFill>
              <a:srgbClr val="008BC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6847525" y="1804258"/>
              <a:ext cx="1765221" cy="8559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0480" tIns="20320" rIns="30480" bIns="20320" numCol="1" spcCol="1270" anchor="ctr" anchorCtr="0">
              <a:noAutofit/>
            </a:bodyPr>
            <a:lstStyle/>
            <a:p>
              <a:pPr algn="ctr" defTabSz="711200">
                <a:lnSpc>
                  <a:spcPct val="90000"/>
                </a:lnSpc>
                <a:spcBef>
                  <a:spcPct val="0"/>
                </a:spcBef>
                <a:spcAft>
                  <a:spcPct val="35000"/>
                </a:spcAft>
              </a:pPr>
              <a:r>
                <a:rPr lang="en-GB" sz="1600" b="1" dirty="0" smtClean="0">
                  <a:solidFill>
                    <a:prstClr val="white"/>
                  </a:solidFill>
                </a:rPr>
                <a:t>Assess risk and ensure safe use</a:t>
              </a:r>
              <a:endParaRPr lang="en-GB" sz="1600" b="1" dirty="0">
                <a:solidFill>
                  <a:prstClr val="white"/>
                </a:solidFill>
              </a:endParaRPr>
            </a:p>
          </p:txBody>
        </p:sp>
      </p:grpSp>
      <p:pic>
        <p:nvPicPr>
          <p:cNvPr id="30" name="Picture 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6302" y="4400032"/>
            <a:ext cx="1372863" cy="1376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 name="Right Arrow 34"/>
          <p:cNvSpPr/>
          <p:nvPr/>
        </p:nvSpPr>
        <p:spPr>
          <a:xfrm>
            <a:off x="4522732" y="3789040"/>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36" name="Title 1"/>
          <p:cNvSpPr txBox="1">
            <a:spLocks/>
          </p:cNvSpPr>
          <p:nvPr/>
        </p:nvSpPr>
        <p:spPr>
          <a:xfrm>
            <a:off x="422166" y="620688"/>
            <a:ext cx="7760577" cy="1143000"/>
          </a:xfrm>
          <a:prstGeom prst="rect">
            <a:avLst/>
          </a:prstGeom>
        </p:spPr>
        <p:txBody>
          <a:bodyPr vert="horz" lIns="91440" tIns="45720" rIns="91440" bIns="45720" rtlCol="0" anchor="ctr">
            <a:normAutofit fontScale="70000" lnSpcReduction="20000"/>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2800" dirty="0"/>
              <a:t/>
            </a:r>
            <a:br>
              <a:rPr lang="en-GB" sz="2800" dirty="0"/>
            </a:br>
            <a:r>
              <a:rPr lang="en-US" sz="4500" dirty="0" smtClean="0"/>
              <a:t>Ensure safe use of your </a:t>
            </a:r>
          </a:p>
          <a:p>
            <a:r>
              <a:rPr lang="en-US" sz="4500" dirty="0" smtClean="0"/>
              <a:t>chemical and register</a:t>
            </a:r>
          </a:p>
        </p:txBody>
      </p:sp>
      <p:pic>
        <p:nvPicPr>
          <p:cNvPr id="37" name="Picture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88773" y="4618156"/>
            <a:ext cx="982459" cy="982459"/>
          </a:xfrm>
          <a:prstGeom prst="rect">
            <a:avLst/>
          </a:prstGeom>
        </p:spPr>
      </p:pic>
      <p:pic>
        <p:nvPicPr>
          <p:cNvPr id="39" name="Picture 3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984145" y="4503584"/>
            <a:ext cx="1586857" cy="987886"/>
          </a:xfrm>
          <a:prstGeom prst="rect">
            <a:avLst/>
          </a:prstGeom>
        </p:spPr>
      </p:pic>
      <p:pic>
        <p:nvPicPr>
          <p:cNvPr id="40" name="Picture 3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140840" y="5307156"/>
            <a:ext cx="2391593" cy="922472"/>
          </a:xfrm>
          <a:prstGeom prst="rect">
            <a:avLst/>
          </a:prstGeom>
        </p:spPr>
      </p:pic>
    </p:spTree>
    <p:extLst>
      <p:ext uri="{BB962C8B-B14F-4D97-AF65-F5344CB8AC3E}">
        <p14:creationId xmlns:p14="http://schemas.microsoft.com/office/powerpoint/2010/main" val="2561175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3FE240C-791C-4FA0-BA72-1FE57C9E7D13}" type="slidenum">
              <a:rPr lang="en-GB" smtClean="0">
                <a:solidFill>
                  <a:prstClr val="black">
                    <a:tint val="75000"/>
                  </a:prstClr>
                </a:solidFill>
              </a:rPr>
              <a:pPr/>
              <a:t>19</a:t>
            </a:fld>
            <a:endParaRPr lang="en-GB" dirty="0">
              <a:solidFill>
                <a:prstClr val="black">
                  <a:tint val="75000"/>
                </a:prstClr>
              </a:solidFill>
            </a:endParaRPr>
          </a:p>
        </p:txBody>
      </p:sp>
      <p:sp>
        <p:nvSpPr>
          <p:cNvPr id="2" name="Title 1"/>
          <p:cNvSpPr>
            <a:spLocks noGrp="1"/>
          </p:cNvSpPr>
          <p:nvPr>
            <p:ph type="title"/>
          </p:nvPr>
        </p:nvSpPr>
        <p:spPr/>
        <p:txBody>
          <a:bodyPr/>
          <a:lstStyle/>
          <a:p>
            <a:r>
              <a:rPr lang="en-GB" sz="2800" noProof="0" dirty="0" smtClean="0"/>
              <a:t>Take away messages</a:t>
            </a:r>
            <a:endParaRPr lang="en-GB" sz="2800" noProof="0" dirty="0"/>
          </a:p>
        </p:txBody>
      </p:sp>
      <p:sp>
        <p:nvSpPr>
          <p:cNvPr id="3" name="Content Placeholder 2"/>
          <p:cNvSpPr>
            <a:spLocks noGrp="1"/>
          </p:cNvSpPr>
          <p:nvPr>
            <p:ph idx="1"/>
          </p:nvPr>
        </p:nvSpPr>
        <p:spPr>
          <a:xfrm>
            <a:off x="457200" y="1600200"/>
            <a:ext cx="8229600" cy="4997152"/>
          </a:xfrm>
        </p:spPr>
        <p:txBody>
          <a:bodyPr>
            <a:normAutofit fontScale="40000" lnSpcReduction="20000"/>
          </a:bodyPr>
          <a:lstStyle/>
          <a:p>
            <a:pPr>
              <a:spcBef>
                <a:spcPts val="600"/>
              </a:spcBef>
              <a:spcAft>
                <a:spcPts val="900"/>
              </a:spcAft>
            </a:pPr>
            <a:r>
              <a:rPr lang="en-GB" sz="5000" noProof="0" dirty="0" smtClean="0"/>
              <a:t>Know your substance and understand what data you need to submit</a:t>
            </a:r>
          </a:p>
          <a:p>
            <a:pPr>
              <a:spcBef>
                <a:spcPts val="600"/>
              </a:spcBef>
              <a:spcAft>
                <a:spcPts val="900"/>
              </a:spcAft>
            </a:pPr>
            <a:r>
              <a:rPr lang="en-GB" sz="5000" noProof="0" dirty="0" smtClean="0"/>
              <a:t>Set up strategy and find good support: in your company, in your SIEF or outsourced</a:t>
            </a:r>
          </a:p>
          <a:p>
            <a:pPr>
              <a:spcBef>
                <a:spcPts val="600"/>
              </a:spcBef>
              <a:spcAft>
                <a:spcPts val="900"/>
              </a:spcAft>
            </a:pPr>
            <a:r>
              <a:rPr lang="en-GB" sz="5000" noProof="0" dirty="0" smtClean="0"/>
              <a:t>Animal testing as last resort: Share data – use adaptations</a:t>
            </a:r>
          </a:p>
          <a:p>
            <a:pPr>
              <a:spcBef>
                <a:spcPts val="600"/>
              </a:spcBef>
              <a:spcAft>
                <a:spcPts val="900"/>
              </a:spcAft>
            </a:pPr>
            <a:r>
              <a:rPr lang="en-GB" sz="5000" noProof="0" dirty="0" smtClean="0"/>
              <a:t>Generating information is a joint effort of the SIEF          </a:t>
            </a:r>
          </a:p>
          <a:p>
            <a:pPr>
              <a:spcBef>
                <a:spcPts val="600"/>
              </a:spcBef>
              <a:spcAft>
                <a:spcPts val="900"/>
              </a:spcAft>
            </a:pPr>
            <a:r>
              <a:rPr lang="en-GB" sz="5000" noProof="0" dirty="0" smtClean="0"/>
              <a:t>Collect information on uses, from the sector organisations of your customers, as a starting point </a:t>
            </a:r>
          </a:p>
          <a:p>
            <a:pPr>
              <a:spcBef>
                <a:spcPts val="600"/>
              </a:spcBef>
              <a:spcAft>
                <a:spcPts val="900"/>
              </a:spcAft>
            </a:pPr>
            <a:r>
              <a:rPr lang="en-GB" sz="5000" noProof="0" dirty="0" smtClean="0"/>
              <a:t>Testing and preparation of the dossier take time but good quality information reduces future work and costs</a:t>
            </a:r>
          </a:p>
          <a:p>
            <a:pPr>
              <a:spcBef>
                <a:spcPts val="600"/>
              </a:spcBef>
              <a:spcAft>
                <a:spcPts val="900"/>
              </a:spcAft>
            </a:pPr>
            <a:r>
              <a:rPr lang="en-GB" sz="5000" noProof="0" dirty="0" smtClean="0"/>
              <a:t>Make sure that you and your customers use the substance safely</a:t>
            </a:r>
          </a:p>
          <a:p>
            <a:r>
              <a:rPr lang="en-GB" sz="5000" dirty="0"/>
              <a:t>Support is available </a:t>
            </a:r>
            <a:r>
              <a:rPr lang="en-GB" sz="5000"/>
              <a:t>at </a:t>
            </a:r>
            <a:r>
              <a:rPr lang="en-GB" sz="5000" smtClean="0">
                <a:hlinkClick r:id="rId3"/>
              </a:rPr>
              <a:t>https://echa.europa.eu/reach-2018</a:t>
            </a:r>
            <a:endParaRPr lang="en-GB" sz="5000" smtClean="0"/>
          </a:p>
          <a:p>
            <a:pPr marL="0" indent="0">
              <a:buNone/>
            </a:pPr>
            <a:endParaRPr lang="en-GB" sz="5000" dirty="0"/>
          </a:p>
        </p:txBody>
      </p:sp>
    </p:spTree>
    <p:extLst>
      <p:ext uri="{BB962C8B-B14F-4D97-AF65-F5344CB8AC3E}">
        <p14:creationId xmlns:p14="http://schemas.microsoft.com/office/powerpoint/2010/main" val="91015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3FE240C-791C-4FA0-BA72-1FE57C9E7D13}" type="slidenum">
              <a:rPr lang="en-GB" smtClean="0"/>
              <a:pPr/>
              <a:t>2</a:t>
            </a:fld>
            <a:endParaRPr lang="en-GB" dirty="0"/>
          </a:p>
        </p:txBody>
      </p:sp>
      <p:sp>
        <p:nvSpPr>
          <p:cNvPr id="4" name="Title 3"/>
          <p:cNvSpPr>
            <a:spLocks noGrp="1"/>
          </p:cNvSpPr>
          <p:nvPr>
            <p:ph type="title"/>
          </p:nvPr>
        </p:nvSpPr>
        <p:spPr/>
        <p:txBody>
          <a:bodyPr/>
          <a:lstStyle/>
          <a:p>
            <a:r>
              <a:rPr lang="en-GB" noProof="0" dirty="0" smtClean="0"/>
              <a:t>Purpose of this presentation</a:t>
            </a:r>
            <a:endParaRPr lang="en-GB" noProof="0" dirty="0"/>
          </a:p>
        </p:txBody>
      </p:sp>
      <p:sp>
        <p:nvSpPr>
          <p:cNvPr id="5" name="Content Placeholder 4"/>
          <p:cNvSpPr>
            <a:spLocks noGrp="1"/>
          </p:cNvSpPr>
          <p:nvPr>
            <p:ph idx="1"/>
          </p:nvPr>
        </p:nvSpPr>
        <p:spPr/>
        <p:txBody>
          <a:bodyPr>
            <a:normAutofit fontScale="62500" lnSpcReduction="20000"/>
          </a:bodyPr>
          <a:lstStyle/>
          <a:p>
            <a:r>
              <a:rPr lang="en-GB" altLang="en-US" noProof="0" dirty="0"/>
              <a:t>This presentation, with notes, was prepared by ECHA, the European Chemicals Agency, to assist you in preparing a presentation about </a:t>
            </a:r>
            <a:r>
              <a:rPr lang="en-GB" altLang="en-US" noProof="0" dirty="0" smtClean="0"/>
              <a:t>REACH 2018, i.e. the last registration deadline of phase-in substances. </a:t>
            </a:r>
            <a:r>
              <a:rPr lang="en-GB" altLang="en-US" noProof="0" dirty="0"/>
              <a:t>The intention is that you can select relevant slides and modify them as necessary to suit your audience, whether it is management, workers, environmental health and safety professionals, authorities etc. You may use it without additional permission.</a:t>
            </a:r>
          </a:p>
          <a:p>
            <a:endParaRPr lang="en-GB" altLang="en-US" noProof="0" dirty="0"/>
          </a:p>
          <a:p>
            <a:r>
              <a:rPr lang="en-GB" altLang="en-US" noProof="0" dirty="0"/>
              <a:t>This presentation gives a </a:t>
            </a:r>
            <a:r>
              <a:rPr lang="en-GB" noProof="0" dirty="0"/>
              <a:t>brief overview </a:t>
            </a:r>
            <a:r>
              <a:rPr lang="en-GB" noProof="0" dirty="0" smtClean="0"/>
              <a:t>of phase 4 (Assess hazards and risks) of ECHA’s REACH 2018 Roadmap. </a:t>
            </a:r>
            <a:r>
              <a:rPr lang="en-GB" altLang="en-US" noProof="0" dirty="0" smtClean="0"/>
              <a:t>It belongs to </a:t>
            </a:r>
            <a:r>
              <a:rPr lang="en-GB" altLang="en-US" noProof="0" dirty="0"/>
              <a:t>a series of presentations relating to </a:t>
            </a:r>
            <a:r>
              <a:rPr lang="en-GB" altLang="en-US" noProof="0" dirty="0" smtClean="0"/>
              <a:t>REACH 2018, </a:t>
            </a:r>
            <a:r>
              <a:rPr lang="en-GB" altLang="en-US" noProof="0" dirty="0"/>
              <a:t>which are on </a:t>
            </a:r>
            <a:r>
              <a:rPr lang="en-GB" altLang="en-US" noProof="0" dirty="0" smtClean="0"/>
              <a:t>ECHA’s </a:t>
            </a:r>
            <a:r>
              <a:rPr lang="en-GB" altLang="en-US" noProof="0" dirty="0"/>
              <a:t>website. We welcome your comments and suggestions </a:t>
            </a:r>
            <a:r>
              <a:rPr lang="en-GB" altLang="en-US" noProof="0" dirty="0" smtClean="0"/>
              <a:t>at: </a:t>
            </a:r>
            <a:r>
              <a:rPr lang="en-GB" altLang="en-US" b="1" noProof="0" dirty="0" smtClean="0">
                <a:solidFill>
                  <a:srgbClr val="0046AD"/>
                </a:solidFill>
              </a:rPr>
              <a:t>reach-2018@echa.europa.eu</a:t>
            </a:r>
            <a:r>
              <a:rPr lang="en-GB" altLang="en-US" noProof="0" dirty="0"/>
              <a:t>.  </a:t>
            </a:r>
          </a:p>
          <a:p>
            <a:endParaRPr lang="en-GB" altLang="en-US" noProof="0" dirty="0"/>
          </a:p>
          <a:p>
            <a:r>
              <a:rPr lang="en-GB" altLang="en-US" b="1" noProof="0" dirty="0"/>
              <a:t>Legal notice: </a:t>
            </a:r>
            <a:r>
              <a:rPr lang="en-GB" altLang="en-US" noProof="0" dirty="0"/>
              <a:t>The information contained in this presentation does not constitute legal advice and does not necessarily represent in legal terms the official position of the European Chemicals Agency. The European Chemicals Agency does not accept any liability with regard to the contents of this document.</a:t>
            </a:r>
          </a:p>
          <a:p>
            <a:endParaRPr lang="en-GB" altLang="en-US" noProof="0" dirty="0"/>
          </a:p>
          <a:p>
            <a:r>
              <a:rPr lang="en-GB" altLang="en-US" noProof="0" dirty="0"/>
              <a:t>Release: </a:t>
            </a:r>
            <a:r>
              <a:rPr lang="en-GB" altLang="en-US" noProof="0" dirty="0" smtClean="0"/>
              <a:t>May 2017</a:t>
            </a:r>
            <a:endParaRPr lang="en-GB" altLang="en-US" noProof="0" dirty="0"/>
          </a:p>
          <a:p>
            <a:pPr marL="0" indent="0">
              <a:buNone/>
            </a:pPr>
            <a:endParaRPr lang="en-GB" noProof="0" dirty="0"/>
          </a:p>
        </p:txBody>
      </p:sp>
    </p:spTree>
    <p:extLst>
      <p:ext uri="{BB962C8B-B14F-4D97-AF65-F5344CB8AC3E}">
        <p14:creationId xmlns:p14="http://schemas.microsoft.com/office/powerpoint/2010/main" val="1104179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a:t>REACH registration 2018</a:t>
            </a:r>
          </a:p>
        </p:txBody>
      </p:sp>
      <p:sp>
        <p:nvSpPr>
          <p:cNvPr id="3" name="Content Placeholder 2"/>
          <p:cNvSpPr>
            <a:spLocks noGrp="1"/>
          </p:cNvSpPr>
          <p:nvPr>
            <p:ph idx="1"/>
          </p:nvPr>
        </p:nvSpPr>
        <p:spPr/>
        <p:txBody>
          <a:bodyPr/>
          <a:lstStyle/>
          <a:p>
            <a:pPr marL="0" lvl="0" indent="0">
              <a:spcBef>
                <a:spcPts val="1200"/>
              </a:spcBef>
              <a:spcAft>
                <a:spcPts val="2400"/>
              </a:spcAft>
              <a:buNone/>
              <a:defRPr/>
            </a:pPr>
            <a:r>
              <a:rPr lang="en-GB" b="1" noProof="0" dirty="0">
                <a:solidFill>
                  <a:srgbClr val="008BC8"/>
                </a:solidFill>
                <a:latin typeface="Verdana"/>
                <a:ea typeface="ＭＳ Ｐゴシック" charset="-128"/>
                <a:cs typeface="Arial" pitchFamily="34" charset="0"/>
              </a:rPr>
              <a:t>Phase </a:t>
            </a:r>
            <a:r>
              <a:rPr lang="en-GB" b="1" noProof="0" dirty="0" smtClean="0">
                <a:solidFill>
                  <a:srgbClr val="008BC8"/>
                </a:solidFill>
                <a:latin typeface="Verdana"/>
                <a:ea typeface="ＭＳ Ｐゴシック" charset="-128"/>
                <a:cs typeface="Arial" pitchFamily="34" charset="0"/>
              </a:rPr>
              <a:t>4 </a:t>
            </a:r>
            <a:r>
              <a:rPr lang="en-GB" b="1" noProof="0" dirty="0">
                <a:solidFill>
                  <a:srgbClr val="008BC8"/>
                </a:solidFill>
                <a:latin typeface="Verdana"/>
                <a:ea typeface="ＭＳ Ｐゴシック" charset="-128"/>
                <a:cs typeface="Arial" pitchFamily="34" charset="0"/>
              </a:rPr>
              <a:t>activities</a:t>
            </a:r>
          </a:p>
          <a:p>
            <a:pPr marL="457200" lvl="0" indent="-457200">
              <a:spcBef>
                <a:spcPts val="600"/>
              </a:spcBef>
              <a:spcAft>
                <a:spcPts val="1200"/>
              </a:spcAft>
              <a:buFont typeface="+mj-lt"/>
              <a:buAutoNum type="arabicPeriod"/>
              <a:defRPr/>
            </a:pPr>
            <a:r>
              <a:rPr lang="en-GB" sz="2200" noProof="0" dirty="0" smtClean="0">
                <a:solidFill>
                  <a:sysClr val="windowText" lastClr="000000"/>
                </a:solidFill>
                <a:latin typeface="Verdana"/>
                <a:ea typeface="ＭＳ Ｐゴシック" charset="-128"/>
                <a:cs typeface="+mn-cs"/>
              </a:rPr>
              <a:t>Understand your information requirements</a:t>
            </a:r>
          </a:p>
          <a:p>
            <a:pPr marL="457200" lvl="0" indent="-457200">
              <a:spcBef>
                <a:spcPts val="600"/>
              </a:spcBef>
              <a:spcAft>
                <a:spcPts val="1200"/>
              </a:spcAft>
              <a:buFont typeface="+mj-lt"/>
              <a:buAutoNum type="arabicPeriod"/>
              <a:defRPr/>
            </a:pPr>
            <a:r>
              <a:rPr lang="en-GB" sz="2200" noProof="0" dirty="0" smtClean="0">
                <a:solidFill>
                  <a:sysClr val="windowText" lastClr="000000"/>
                </a:solidFill>
                <a:latin typeface="Verdana"/>
                <a:ea typeface="ＭＳ Ｐゴシック" charset="-128"/>
                <a:cs typeface="+mn-cs"/>
              </a:rPr>
              <a:t>Gather hazard data</a:t>
            </a:r>
          </a:p>
          <a:p>
            <a:pPr marL="457200" lvl="0" indent="-457200">
              <a:spcBef>
                <a:spcPts val="600"/>
              </a:spcBef>
              <a:spcAft>
                <a:spcPts val="1200"/>
              </a:spcAft>
              <a:buFont typeface="+mj-lt"/>
              <a:buAutoNum type="arabicPeriod"/>
              <a:defRPr/>
            </a:pPr>
            <a:r>
              <a:rPr lang="en-GB" sz="2200" noProof="0" dirty="0">
                <a:solidFill>
                  <a:sysClr val="windowText" lastClr="000000"/>
                </a:solidFill>
                <a:latin typeface="Verdana"/>
                <a:ea typeface="ＭＳ Ｐゴシック" charset="-128"/>
                <a:cs typeface="+mn-cs"/>
              </a:rPr>
              <a:t>F</a:t>
            </a:r>
            <a:r>
              <a:rPr lang="en-GB" sz="2200" noProof="0" dirty="0" smtClean="0">
                <a:solidFill>
                  <a:sysClr val="windowText" lastClr="000000"/>
                </a:solidFill>
                <a:latin typeface="Verdana"/>
                <a:ea typeface="ＭＳ Ｐゴシック" charset="-128"/>
                <a:cs typeface="+mn-cs"/>
              </a:rPr>
              <a:t>ill data gaps</a:t>
            </a:r>
          </a:p>
          <a:p>
            <a:pPr marL="457200" lvl="0" indent="-457200">
              <a:spcBef>
                <a:spcPts val="600"/>
              </a:spcBef>
              <a:spcAft>
                <a:spcPts val="1200"/>
              </a:spcAft>
              <a:buFont typeface="+mj-lt"/>
              <a:buAutoNum type="arabicPeriod"/>
              <a:defRPr/>
            </a:pPr>
            <a:r>
              <a:rPr lang="en-GB" sz="2200" noProof="0" dirty="0" smtClean="0">
                <a:solidFill>
                  <a:sysClr val="windowText" lastClr="000000"/>
                </a:solidFill>
                <a:latin typeface="Verdana"/>
                <a:ea typeface="ＭＳ Ｐゴシック" charset="-128"/>
                <a:cs typeface="+mn-cs"/>
              </a:rPr>
              <a:t>Gather information on uses</a:t>
            </a:r>
          </a:p>
          <a:p>
            <a:pPr marL="457200" lvl="0" indent="-457200">
              <a:spcBef>
                <a:spcPts val="600"/>
              </a:spcBef>
              <a:spcAft>
                <a:spcPts val="1200"/>
              </a:spcAft>
              <a:buFont typeface="+mj-lt"/>
              <a:buAutoNum type="arabicPeriod"/>
              <a:defRPr/>
            </a:pPr>
            <a:r>
              <a:rPr lang="en-GB" sz="2200" noProof="0" dirty="0" smtClean="0">
                <a:solidFill>
                  <a:sysClr val="windowText" lastClr="000000"/>
                </a:solidFill>
                <a:latin typeface="Verdana"/>
                <a:ea typeface="ＭＳ Ｐゴシック" charset="-128"/>
                <a:cs typeface="+mn-cs"/>
              </a:rPr>
              <a:t>Assess risks and set risk management measures</a:t>
            </a:r>
            <a:endParaRPr lang="en-GB" sz="2200" noProof="0" dirty="0">
              <a:solidFill>
                <a:sysClr val="windowText" lastClr="000000"/>
              </a:solidFill>
              <a:latin typeface="Verdana"/>
              <a:ea typeface="ＭＳ Ｐゴシック" charset="-128"/>
              <a:cs typeface="+mn-cs"/>
            </a:endParaRPr>
          </a:p>
          <a:p>
            <a:endParaRPr lang="en-GB" noProof="0" dirty="0"/>
          </a:p>
        </p:txBody>
      </p:sp>
    </p:spTree>
    <p:extLst>
      <p:ext uri="{BB962C8B-B14F-4D97-AF65-F5344CB8AC3E}">
        <p14:creationId xmlns:p14="http://schemas.microsoft.com/office/powerpoint/2010/main" val="784390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pPr/>
              <a:t>4</a:t>
            </a:fld>
            <a:endParaRPr lang="en-GB" dirty="0"/>
          </a:p>
        </p:txBody>
      </p:sp>
      <p:sp>
        <p:nvSpPr>
          <p:cNvPr id="7" name="Content Placeholder 2"/>
          <p:cNvSpPr>
            <a:spLocks noGrp="1"/>
          </p:cNvSpPr>
          <p:nvPr>
            <p:ph idx="1"/>
          </p:nvPr>
        </p:nvSpPr>
        <p:spPr/>
        <p:txBody>
          <a:bodyPr>
            <a:normAutofit/>
          </a:bodyPr>
          <a:lstStyle/>
          <a:p>
            <a:pPr marL="0" indent="0">
              <a:buNone/>
            </a:pPr>
            <a:r>
              <a:rPr lang="en-GB" sz="2000" noProof="0" dirty="0" smtClean="0"/>
              <a:t>Information requirements for your registration depend on your registration type and annual volume you manufacture/import</a:t>
            </a:r>
          </a:p>
          <a:p>
            <a:pPr marL="0" indent="0">
              <a:buNone/>
            </a:pPr>
            <a:endParaRPr lang="en-GB" sz="2000" noProof="0" dirty="0" smtClean="0"/>
          </a:p>
          <a:p>
            <a:pPr lvl="1">
              <a:buFont typeface="Arial" panose="020B0604020202020204" pitchFamily="34" charset="0"/>
              <a:buChar char="•"/>
            </a:pPr>
            <a:r>
              <a:rPr lang="en-GB" noProof="0" dirty="0" smtClean="0"/>
              <a:t>intermediate under strictly controlled conditions</a:t>
            </a:r>
            <a:br>
              <a:rPr lang="en-GB" noProof="0" dirty="0" smtClean="0"/>
            </a:br>
            <a:r>
              <a:rPr lang="en-GB" noProof="0" dirty="0" smtClean="0">
                <a:sym typeface="Wingdings" panose="05000000000000000000" pitchFamily="2" charset="2"/>
              </a:rPr>
              <a:t></a:t>
            </a:r>
            <a:r>
              <a:rPr lang="en-GB" noProof="0" dirty="0" smtClean="0"/>
              <a:t> all available data</a:t>
            </a:r>
          </a:p>
          <a:p>
            <a:pPr lvl="1"/>
            <a:endParaRPr lang="en-GB" noProof="0" dirty="0" smtClean="0"/>
          </a:p>
          <a:p>
            <a:pPr lvl="1">
              <a:buFont typeface="Arial" panose="020B0604020202020204" pitchFamily="34" charset="0"/>
              <a:buChar char="•"/>
            </a:pPr>
            <a:r>
              <a:rPr lang="en-GB" noProof="0" dirty="0" smtClean="0"/>
              <a:t>standard registration</a:t>
            </a:r>
            <a:br>
              <a:rPr lang="en-GB" noProof="0" dirty="0" smtClean="0"/>
            </a:br>
            <a:r>
              <a:rPr lang="en-GB" noProof="0" dirty="0" smtClean="0">
                <a:sym typeface="Wingdings" panose="05000000000000000000" pitchFamily="2" charset="2"/>
              </a:rPr>
              <a:t></a:t>
            </a:r>
            <a:r>
              <a:rPr lang="en-GB" noProof="0" dirty="0" smtClean="0"/>
              <a:t> depends on your tonnage band</a:t>
            </a:r>
            <a:endParaRPr lang="en-GB" noProof="0" dirty="0"/>
          </a:p>
          <a:p>
            <a:pPr marL="457200" lvl="1" indent="0">
              <a:buNone/>
            </a:pPr>
            <a:endParaRPr lang="en-GB" sz="1800" noProof="0" dirty="0" smtClean="0"/>
          </a:p>
          <a:p>
            <a:pPr marL="457200" lvl="1" indent="0">
              <a:buNone/>
            </a:pPr>
            <a:endParaRPr lang="en-GB" sz="1800" noProof="0" dirty="0"/>
          </a:p>
          <a:p>
            <a:pPr marL="57150" indent="0">
              <a:buNone/>
            </a:pPr>
            <a:r>
              <a:rPr lang="en-GB" sz="2000" noProof="0" dirty="0" smtClean="0"/>
              <a:t>Tip: Practical </a:t>
            </a:r>
            <a:r>
              <a:rPr lang="en-GB" sz="2000" noProof="0" dirty="0"/>
              <a:t>Guide for SME managers and REACH coordinators: </a:t>
            </a:r>
            <a:r>
              <a:rPr lang="en-GB" sz="2000" noProof="0" dirty="0">
                <a:solidFill>
                  <a:srgbClr val="0070C0"/>
                </a:solidFill>
              </a:rPr>
              <a:t>“How to fulfil your information requirements at tonnages 1-10 </a:t>
            </a:r>
            <a:r>
              <a:rPr lang="en-GB" sz="2000" noProof="0" dirty="0" err="1">
                <a:solidFill>
                  <a:srgbClr val="0070C0"/>
                </a:solidFill>
              </a:rPr>
              <a:t>tpa</a:t>
            </a:r>
            <a:r>
              <a:rPr lang="en-GB" sz="2000" noProof="0" dirty="0">
                <a:solidFill>
                  <a:srgbClr val="0070C0"/>
                </a:solidFill>
              </a:rPr>
              <a:t> and 10-100 </a:t>
            </a:r>
            <a:r>
              <a:rPr lang="en-GB" sz="2000" noProof="0" dirty="0" err="1" smtClean="0">
                <a:solidFill>
                  <a:srgbClr val="0070C0"/>
                </a:solidFill>
              </a:rPr>
              <a:t>tpa</a:t>
            </a:r>
            <a:r>
              <a:rPr lang="en-GB" sz="2000" noProof="0" dirty="0" smtClean="0">
                <a:solidFill>
                  <a:srgbClr val="0070C0"/>
                </a:solidFill>
              </a:rPr>
              <a:t>”</a:t>
            </a:r>
            <a:endParaRPr lang="en-GB" sz="2000" noProof="0" dirty="0" smtClean="0"/>
          </a:p>
        </p:txBody>
      </p:sp>
      <p:sp>
        <p:nvSpPr>
          <p:cNvPr id="12"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Understand your </a:t>
            </a:r>
            <a:r>
              <a:rPr lang="en-GB" sz="1400" dirty="0" smtClean="0"/>
              <a:t>information requirements</a:t>
            </a:r>
            <a:r>
              <a:rPr lang="en-GB" dirty="0" smtClean="0"/>
              <a:t/>
            </a:r>
            <a:br>
              <a:rPr lang="en-GB" dirty="0" smtClean="0"/>
            </a:br>
            <a:r>
              <a:rPr lang="en-GB" dirty="0" smtClean="0"/>
              <a:t>Information requirements</a:t>
            </a:r>
            <a:endParaRPr lang="en-GB"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2109" y="3214984"/>
            <a:ext cx="1192683" cy="1296394"/>
          </a:xfrm>
          <a:prstGeom prst="rect">
            <a:avLst/>
          </a:prstGeom>
        </p:spPr>
      </p:pic>
    </p:spTree>
    <p:extLst>
      <p:ext uri="{BB962C8B-B14F-4D97-AF65-F5344CB8AC3E}">
        <p14:creationId xmlns:p14="http://schemas.microsoft.com/office/powerpoint/2010/main" val="1142133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pPr/>
              <a:t>5</a:t>
            </a:fld>
            <a:endParaRPr lang="en-GB" dirty="0"/>
          </a:p>
        </p:txBody>
      </p:sp>
      <p:sp>
        <p:nvSpPr>
          <p:cNvPr id="7" name="Content Placeholder 2"/>
          <p:cNvSpPr>
            <a:spLocks noGrp="1"/>
          </p:cNvSpPr>
          <p:nvPr>
            <p:ph idx="1"/>
          </p:nvPr>
        </p:nvSpPr>
        <p:spPr/>
        <p:txBody>
          <a:bodyPr>
            <a:normAutofit/>
          </a:bodyPr>
          <a:lstStyle/>
          <a:p>
            <a:pPr marL="0" indent="0">
              <a:buNone/>
            </a:pPr>
            <a:endParaRPr lang="en-GB" sz="1400" noProof="0" dirty="0" smtClean="0"/>
          </a:p>
          <a:p>
            <a:pPr marL="457200" lvl="1" indent="0">
              <a:buNone/>
            </a:pPr>
            <a:endParaRPr lang="en-GB" noProof="0" dirty="0" smtClean="0"/>
          </a:p>
          <a:p>
            <a:pPr marL="457200" lvl="1" indent="0">
              <a:buNone/>
            </a:pPr>
            <a:endParaRPr lang="en-GB" noProof="0" dirty="0"/>
          </a:p>
          <a:p>
            <a:pPr marL="457200" lvl="1" indent="0">
              <a:buNone/>
            </a:pPr>
            <a:endParaRPr lang="en-GB" noProof="0" dirty="0" smtClean="0"/>
          </a:p>
          <a:p>
            <a:pPr marL="457200" lvl="1" indent="0">
              <a:buNone/>
            </a:pPr>
            <a:endParaRPr lang="en-GB" noProof="0" dirty="0">
              <a:hlinkClick r:id="rId3"/>
            </a:endParaRPr>
          </a:p>
          <a:p>
            <a:pPr marL="457200" lvl="1" indent="0">
              <a:buNone/>
            </a:pPr>
            <a:endParaRPr lang="en-GB" noProof="0" dirty="0" smtClean="0">
              <a:hlinkClick r:id="rId3"/>
            </a:endParaRPr>
          </a:p>
          <a:p>
            <a:pPr marL="457200" lvl="1" indent="0">
              <a:buNone/>
            </a:pPr>
            <a:endParaRPr lang="en-GB" noProof="0" dirty="0">
              <a:hlinkClick r:id="rId3"/>
            </a:endParaRPr>
          </a:p>
          <a:p>
            <a:pPr marL="457200" lvl="1" indent="0">
              <a:buNone/>
            </a:pPr>
            <a:endParaRPr lang="en-GB" sz="1600" noProof="0" dirty="0" smtClean="0">
              <a:hlinkClick r:id="rId3"/>
            </a:endParaRPr>
          </a:p>
          <a:p>
            <a:pPr marL="457200" lvl="1" indent="0">
              <a:buNone/>
            </a:pPr>
            <a:endParaRPr lang="en-GB" noProof="0" dirty="0" smtClean="0"/>
          </a:p>
        </p:txBody>
      </p:sp>
      <p:sp>
        <p:nvSpPr>
          <p:cNvPr id="10" name="Content Placeholder 2"/>
          <p:cNvSpPr>
            <a:spLocks noGrp="1"/>
          </p:cNvSpPr>
          <p:nvPr>
            <p:ph idx="4294967295"/>
          </p:nvPr>
        </p:nvSpPr>
        <p:spPr>
          <a:xfrm>
            <a:off x="457200" y="1600200"/>
            <a:ext cx="7931224" cy="4525963"/>
          </a:xfrm>
        </p:spPr>
        <p:txBody>
          <a:bodyPr>
            <a:noAutofit/>
          </a:bodyPr>
          <a:lstStyle/>
          <a:p>
            <a:r>
              <a:rPr lang="en-GB" sz="2400" noProof="0" dirty="0" smtClean="0"/>
              <a:t>If you manufacture/import 1-10 tonnes/year</a:t>
            </a:r>
          </a:p>
          <a:p>
            <a:pPr lvl="1">
              <a:buFont typeface="Arial" panose="020B0604020202020204" pitchFamily="34" charset="0"/>
              <a:buChar char="•"/>
            </a:pPr>
            <a:r>
              <a:rPr lang="en-GB" sz="2000" noProof="0" dirty="0" smtClean="0"/>
              <a:t>Annex VII to REACH</a:t>
            </a:r>
          </a:p>
          <a:p>
            <a:pPr lvl="2">
              <a:buFont typeface="Verdana" panose="020B0604030504040204" pitchFamily="34" charset="0"/>
              <a:buChar char="−"/>
            </a:pPr>
            <a:r>
              <a:rPr lang="en-GB" sz="1800" noProof="0" dirty="0" err="1" smtClean="0"/>
              <a:t>Physico</a:t>
            </a:r>
            <a:r>
              <a:rPr lang="en-GB" sz="1800" noProof="0" dirty="0" smtClean="0"/>
              <a:t>-chemical properties</a:t>
            </a:r>
          </a:p>
          <a:p>
            <a:pPr lvl="2">
              <a:buFont typeface="Verdana" panose="020B0604030504040204" pitchFamily="34" charset="0"/>
              <a:buChar char="−"/>
            </a:pPr>
            <a:r>
              <a:rPr lang="en-GB" sz="1800" noProof="0" dirty="0" smtClean="0"/>
              <a:t>Toxicological properties</a:t>
            </a:r>
          </a:p>
          <a:p>
            <a:pPr lvl="2">
              <a:buFont typeface="Verdana" panose="020B0604030504040204" pitchFamily="34" charset="0"/>
              <a:buChar char="−"/>
            </a:pPr>
            <a:r>
              <a:rPr lang="en-GB" sz="1800" noProof="0" dirty="0" err="1" smtClean="0"/>
              <a:t>Ecotoxicological</a:t>
            </a:r>
            <a:r>
              <a:rPr lang="en-GB" sz="1800" noProof="0" dirty="0" smtClean="0"/>
              <a:t> properties</a:t>
            </a:r>
          </a:p>
          <a:p>
            <a:r>
              <a:rPr lang="en-GB" sz="2400" noProof="0" dirty="0" smtClean="0"/>
              <a:t>If you manufacture/import 10-100 tonnes/year</a:t>
            </a:r>
          </a:p>
          <a:p>
            <a:pPr lvl="1">
              <a:buFont typeface="Arial" panose="020B0604020202020204" pitchFamily="34" charset="0"/>
              <a:buChar char="•"/>
            </a:pPr>
            <a:r>
              <a:rPr lang="en-GB" sz="2000" noProof="0" dirty="0" smtClean="0"/>
              <a:t>Annex VII to REACH</a:t>
            </a:r>
          </a:p>
          <a:p>
            <a:pPr lvl="1">
              <a:buFont typeface="Arial" panose="020B0604020202020204" pitchFamily="34" charset="0"/>
              <a:buChar char="•"/>
            </a:pPr>
            <a:r>
              <a:rPr lang="en-GB" sz="2000" noProof="0" dirty="0" smtClean="0"/>
              <a:t>Annex VIII to REACH: Additional</a:t>
            </a:r>
          </a:p>
          <a:p>
            <a:pPr lvl="2">
              <a:buFont typeface="Verdana" panose="020B0604030504040204" pitchFamily="34" charset="0"/>
              <a:buChar char="−"/>
            </a:pPr>
            <a:r>
              <a:rPr lang="en-GB" sz="1800" noProof="0" dirty="0" smtClean="0"/>
              <a:t>Toxicological properties</a:t>
            </a:r>
          </a:p>
          <a:p>
            <a:pPr lvl="2">
              <a:buFont typeface="Verdana" panose="020B0604030504040204" pitchFamily="34" charset="0"/>
              <a:buChar char="−"/>
            </a:pPr>
            <a:r>
              <a:rPr lang="en-GB" sz="1800" noProof="0" dirty="0" err="1" smtClean="0"/>
              <a:t>Ecotoxicological</a:t>
            </a:r>
            <a:r>
              <a:rPr lang="en-GB" sz="1800" noProof="0" dirty="0" smtClean="0"/>
              <a:t> properties</a:t>
            </a:r>
          </a:p>
          <a:p>
            <a:pPr lvl="1">
              <a:buFont typeface="Arial" panose="020B0604020202020204" pitchFamily="34" charset="0"/>
              <a:buChar char="•"/>
            </a:pPr>
            <a:r>
              <a:rPr lang="en-GB" sz="2200" noProof="0" dirty="0" smtClean="0"/>
              <a:t>Chemical safety assessment</a:t>
            </a:r>
          </a:p>
          <a:p>
            <a:pPr marL="0" indent="0">
              <a:buNone/>
            </a:pPr>
            <a:endParaRPr lang="en-GB" sz="1800" noProof="0" dirty="0"/>
          </a:p>
        </p:txBody>
      </p:sp>
      <p:sp>
        <p:nvSpPr>
          <p:cNvPr id="12"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Understand your </a:t>
            </a:r>
            <a:r>
              <a:rPr lang="en-GB" sz="1400" dirty="0" smtClean="0"/>
              <a:t>information requirements</a:t>
            </a:r>
            <a:r>
              <a:rPr lang="en-GB" dirty="0" smtClean="0"/>
              <a:t/>
            </a:r>
            <a:br>
              <a:rPr lang="en-GB" dirty="0" smtClean="0"/>
            </a:br>
            <a:r>
              <a:rPr lang="en-GB" dirty="0" smtClean="0"/>
              <a:t>Standard registration</a:t>
            </a:r>
            <a:endParaRPr lang="en-GB" dirty="0"/>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0" y="4620344"/>
            <a:ext cx="1283622" cy="1688976"/>
          </a:xfrm>
          <a:prstGeom prst="rect">
            <a:avLst/>
          </a:prstGeom>
        </p:spPr>
      </p:pic>
    </p:spTree>
    <p:extLst>
      <p:ext uri="{BB962C8B-B14F-4D97-AF65-F5344CB8AC3E}">
        <p14:creationId xmlns:p14="http://schemas.microsoft.com/office/powerpoint/2010/main" val="3668221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pPr/>
              <a:t>6</a:t>
            </a:fld>
            <a:endParaRPr lang="en-GB" dirty="0"/>
          </a:p>
        </p:txBody>
      </p:sp>
      <p:sp>
        <p:nvSpPr>
          <p:cNvPr id="7" name="Content Placeholder 2"/>
          <p:cNvSpPr>
            <a:spLocks noGrp="1"/>
          </p:cNvSpPr>
          <p:nvPr>
            <p:ph idx="1"/>
          </p:nvPr>
        </p:nvSpPr>
        <p:spPr/>
        <p:txBody>
          <a:bodyPr>
            <a:noAutofit/>
          </a:bodyPr>
          <a:lstStyle/>
          <a:p>
            <a:r>
              <a:rPr lang="en-GB" sz="2000" noProof="0" dirty="0"/>
              <a:t>Low risk substances in the 1-10 tonnage band can benefit from reduced information </a:t>
            </a:r>
            <a:r>
              <a:rPr lang="en-GB" sz="2000" noProof="0" dirty="0" smtClean="0"/>
              <a:t>requirements</a:t>
            </a:r>
          </a:p>
          <a:p>
            <a:pPr lvl="1"/>
            <a:r>
              <a:rPr lang="en-GB" noProof="0" dirty="0" smtClean="0"/>
              <a:t>only </a:t>
            </a:r>
            <a:r>
              <a:rPr lang="en-GB" noProof="0" dirty="0" err="1"/>
              <a:t>physico</a:t>
            </a:r>
            <a:r>
              <a:rPr lang="en-GB" noProof="0" dirty="0"/>
              <a:t>-chemical properties in Annex </a:t>
            </a:r>
            <a:r>
              <a:rPr lang="en-GB" noProof="0" dirty="0" smtClean="0"/>
              <a:t>VII as a minimum</a:t>
            </a:r>
            <a:endParaRPr lang="en-GB" noProof="0" dirty="0"/>
          </a:p>
          <a:p>
            <a:pPr lvl="1"/>
            <a:endParaRPr lang="en-GB" sz="1600" noProof="0" dirty="0"/>
          </a:p>
          <a:p>
            <a:r>
              <a:rPr lang="en-GB" sz="2000" noProof="0" dirty="0"/>
              <a:t>Annex III </a:t>
            </a:r>
            <a:r>
              <a:rPr lang="en-GB" sz="2000" noProof="0" dirty="0" smtClean="0"/>
              <a:t>to </a:t>
            </a:r>
            <a:r>
              <a:rPr lang="en-GB" sz="2000" noProof="0" dirty="0"/>
              <a:t>REACH </a:t>
            </a:r>
            <a:r>
              <a:rPr lang="en-GB" sz="2000" noProof="0" dirty="0" smtClean="0"/>
              <a:t>sets </a:t>
            </a:r>
            <a:r>
              <a:rPr lang="en-GB" sz="2000" noProof="0" dirty="0"/>
              <a:t>the criteria for deciding on low </a:t>
            </a:r>
            <a:r>
              <a:rPr lang="en-GB" sz="2000" noProof="0" dirty="0" smtClean="0"/>
              <a:t>risk</a:t>
            </a:r>
          </a:p>
          <a:p>
            <a:endParaRPr lang="en-GB" sz="1600" b="1" noProof="0" dirty="0"/>
          </a:p>
          <a:p>
            <a:r>
              <a:rPr lang="en-GB" sz="2000" noProof="0" dirty="0" smtClean="0"/>
              <a:t>You </a:t>
            </a:r>
            <a:r>
              <a:rPr lang="en-GB" sz="2000" noProof="0" dirty="0"/>
              <a:t>need to fill in a justification to benefit from reduced requirements</a:t>
            </a:r>
          </a:p>
          <a:p>
            <a:pPr marL="0" indent="0">
              <a:buNone/>
            </a:pPr>
            <a:endParaRPr lang="en-GB" sz="1600" b="1" noProof="0" dirty="0"/>
          </a:p>
          <a:p>
            <a:pPr marL="0" indent="0">
              <a:buNone/>
            </a:pPr>
            <a:r>
              <a:rPr lang="en-GB" sz="2000" b="1" noProof="0" dirty="0" smtClean="0">
                <a:solidFill>
                  <a:srgbClr val="0070C0"/>
                </a:solidFill>
              </a:rPr>
              <a:t>Tip</a:t>
            </a:r>
            <a:r>
              <a:rPr lang="en-GB" sz="2000" noProof="0" dirty="0" smtClean="0"/>
              <a:t>: Inventory </a:t>
            </a:r>
            <a:r>
              <a:rPr lang="en-GB" sz="2000" noProof="0" dirty="0"/>
              <a:t>of substances </a:t>
            </a:r>
            <a:r>
              <a:rPr lang="en-GB" sz="2000" noProof="0" dirty="0" smtClean="0"/>
              <a:t>likely to need the full dataset on ECHA’s website</a:t>
            </a:r>
          </a:p>
          <a:p>
            <a:pPr marL="0" indent="0">
              <a:buNone/>
            </a:pPr>
            <a:endParaRPr lang="en-GB" sz="1800" noProof="0" dirty="0"/>
          </a:p>
        </p:txBody>
      </p:sp>
      <p:sp>
        <p:nvSpPr>
          <p:cNvPr id="8"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Understand your </a:t>
            </a:r>
            <a:r>
              <a:rPr lang="en-GB" sz="1400" dirty="0" smtClean="0"/>
              <a:t>information requirements</a:t>
            </a:r>
            <a:r>
              <a:rPr lang="en-GB" dirty="0" smtClean="0"/>
              <a:t/>
            </a:r>
            <a:br>
              <a:rPr lang="en-GB" dirty="0" smtClean="0"/>
            </a:br>
            <a:r>
              <a:rPr lang="en-GB" dirty="0" smtClean="0"/>
              <a:t>Low risk substances</a:t>
            </a:r>
            <a:endParaRPr lang="en-GB" dirty="0"/>
          </a:p>
        </p:txBody>
      </p:sp>
    </p:spTree>
    <p:extLst>
      <p:ext uri="{BB962C8B-B14F-4D97-AF65-F5344CB8AC3E}">
        <p14:creationId xmlns:p14="http://schemas.microsoft.com/office/powerpoint/2010/main" val="2670529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pPr/>
              <a:t>7</a:t>
            </a:fld>
            <a:endParaRPr lang="en-GB" dirty="0">
              <a:solidFill>
                <a:prstClr val="black">
                  <a:tint val="75000"/>
                </a:prstClr>
              </a:solidFill>
            </a:endParaRPr>
          </a:p>
        </p:txBody>
      </p:sp>
      <p:graphicFrame>
        <p:nvGraphicFramePr>
          <p:cNvPr id="9" name="Diagram 8"/>
          <p:cNvGraphicFramePr/>
          <p:nvPr>
            <p:extLst>
              <p:ext uri="{D42A27DB-BD31-4B8C-83A1-F6EECF244321}">
                <p14:modId xmlns:p14="http://schemas.microsoft.com/office/powerpoint/2010/main" val="4112771574"/>
              </p:ext>
            </p:extLst>
          </p:nvPr>
        </p:nvGraphicFramePr>
        <p:xfrm>
          <a:off x="251520" y="1772816"/>
          <a:ext cx="8568951"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itle 1"/>
          <p:cNvSpPr txBox="1">
            <a:spLocks/>
          </p:cNvSpPr>
          <p:nvPr/>
        </p:nvSpPr>
        <p:spPr>
          <a:xfrm>
            <a:off x="395536" y="404664"/>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endParaRPr lang="en-GB" dirty="0"/>
          </a:p>
        </p:txBody>
      </p:sp>
      <p:sp>
        <p:nvSpPr>
          <p:cNvPr id="10" name="Right Arrow 9"/>
          <p:cNvSpPr/>
          <p:nvPr/>
        </p:nvSpPr>
        <p:spPr>
          <a:xfrm>
            <a:off x="2195736"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8" name="Right Arrow 7"/>
          <p:cNvSpPr/>
          <p:nvPr/>
        </p:nvSpPr>
        <p:spPr>
          <a:xfrm>
            <a:off x="443903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11" name="Right Arrow 10"/>
          <p:cNvSpPr/>
          <p:nvPr/>
        </p:nvSpPr>
        <p:spPr>
          <a:xfrm>
            <a:off x="6652612" y="2204864"/>
            <a:ext cx="295652" cy="288032"/>
          </a:xfrm>
          <a:prstGeom prst="rightArrow">
            <a:avLst>
              <a:gd name="adj1" fmla="val 47879"/>
              <a:gd name="adj2" fmla="val 50000"/>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solidFill>
                <a:prstClr val="black"/>
              </a:solidFill>
            </a:endParaRPr>
          </a:p>
        </p:txBody>
      </p:sp>
      <p:sp>
        <p:nvSpPr>
          <p:cNvPr id="12" name="Title 1"/>
          <p:cNvSpPr txBox="1">
            <a:spLocks/>
          </p:cNvSpPr>
          <p:nvPr/>
        </p:nvSpPr>
        <p:spPr>
          <a:xfrm>
            <a:off x="395536" y="352128"/>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Gather hazard </a:t>
            </a:r>
            <a:r>
              <a:rPr lang="en-GB" sz="1400" dirty="0" smtClean="0"/>
              <a:t>data</a:t>
            </a:r>
            <a:endParaRPr lang="en-GB" sz="1400" dirty="0"/>
          </a:p>
          <a:p>
            <a:r>
              <a:rPr lang="en-GB" dirty="0" smtClean="0"/>
              <a:t>Hazard information</a:t>
            </a:r>
            <a:endParaRPr lang="en-GB" dirty="0"/>
          </a:p>
        </p:txBody>
      </p:sp>
    </p:spTree>
    <p:extLst>
      <p:ext uri="{BB962C8B-B14F-4D97-AF65-F5344CB8AC3E}">
        <p14:creationId xmlns:p14="http://schemas.microsoft.com/office/powerpoint/2010/main" val="2310950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3FE240C-791C-4FA0-BA72-1FE57C9E7D13}" type="slidenum">
              <a:rPr lang="en-GB" smtClean="0">
                <a:solidFill>
                  <a:prstClr val="black">
                    <a:tint val="75000"/>
                  </a:prstClr>
                </a:solidFill>
              </a:rPr>
              <a:pPr/>
              <a:t>8</a:t>
            </a:fld>
            <a:endParaRPr lang="en-GB" dirty="0">
              <a:solidFill>
                <a:prstClr val="black">
                  <a:tint val="75000"/>
                </a:prstClr>
              </a:solidFill>
            </a:endParaRPr>
          </a:p>
        </p:txBody>
      </p:sp>
      <p:sp>
        <p:nvSpPr>
          <p:cNvPr id="8" name="Rectangle 7"/>
          <p:cNvSpPr/>
          <p:nvPr/>
        </p:nvSpPr>
        <p:spPr>
          <a:xfrm>
            <a:off x="473284" y="1628800"/>
            <a:ext cx="8437776" cy="4785926"/>
          </a:xfrm>
          <a:prstGeom prst="rect">
            <a:avLst/>
          </a:prstGeom>
        </p:spPr>
        <p:txBody>
          <a:bodyPr wrap="square">
            <a:spAutoFit/>
          </a:bodyPr>
          <a:lstStyle/>
          <a:p>
            <a:r>
              <a:rPr lang="en-GB" sz="24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Avoid unnecessary animal testing by:</a:t>
            </a:r>
          </a:p>
          <a:p>
            <a:pPr marL="800100" lvl="1" indent="-342900">
              <a:spcBef>
                <a:spcPts val="600"/>
              </a:spcBef>
              <a:buFont typeface="Arial" panose="020B0604020202020204" pitchFamily="34" charset="0"/>
              <a:buChar char="•"/>
            </a:pPr>
            <a:r>
              <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sharing data </a:t>
            </a:r>
            <a:r>
              <a:rPr lang="en-GB" sz="2000" b="1" dirty="0" smtClean="0">
                <a:solidFill>
                  <a:prstClr val="black"/>
                </a:solidFill>
                <a:latin typeface="Verdana" panose="020B0604030504040204" pitchFamily="34" charset="0"/>
                <a:ea typeface="Verdana" panose="020B0604030504040204" pitchFamily="34" charset="0"/>
                <a:cs typeface="Verdana" panose="020B0604030504040204" pitchFamily="34" charset="0"/>
              </a:rPr>
              <a:t>and</a:t>
            </a:r>
          </a:p>
          <a:p>
            <a:pPr marL="800100" lvl="1" indent="-342900">
              <a:buFont typeface="Arial" panose="020B0604020202020204" pitchFamily="34" charset="0"/>
              <a:buChar char="•"/>
            </a:pPr>
            <a:r>
              <a:rPr lang="en-GB" sz="2000" dirty="0" smtClean="0">
                <a:solidFill>
                  <a:prstClr val="black"/>
                </a:solidFill>
                <a:latin typeface="Verdana" panose="020B0604030504040204" pitchFamily="34" charset="0"/>
                <a:ea typeface="Verdana" panose="020B0604030504040204" pitchFamily="34" charset="0"/>
                <a:cs typeface="Verdana" panose="020B0604030504040204" pitchFamily="34" charset="0"/>
              </a:rPr>
              <a:t>using adaptations, based on general or specific rules</a:t>
            </a:r>
          </a:p>
          <a:p>
            <a:endParaRPr lang="en-GB" sz="2000"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buClr>
                <a:srgbClr val="253F9F"/>
              </a:buClr>
            </a:pPr>
            <a:r>
              <a:rPr lang="en-GB" sz="2400" dirty="0">
                <a:solidFill>
                  <a:prstClr val="black"/>
                </a:solidFill>
                <a:latin typeface="Verdana" panose="020B0604030504040204" pitchFamily="34" charset="0"/>
                <a:ea typeface="Verdana" panose="020B0604030504040204" pitchFamily="34" charset="0"/>
                <a:cs typeface="Verdana" panose="020B0604030504040204" pitchFamily="34" charset="0"/>
              </a:rPr>
              <a:t>How to ensure scientific and regulatory acceptance </a:t>
            </a:r>
            <a:endParaRPr lang="en-GB" sz="2400" dirty="0" smtClean="0">
              <a:solidFill>
                <a:prstClr val="black"/>
              </a:solidFill>
              <a:latin typeface="Verdana" panose="020B0604030504040204" pitchFamily="34" charset="0"/>
              <a:ea typeface="Verdana" panose="020B0604030504040204" pitchFamily="34" charset="0"/>
              <a:cs typeface="Verdana" panose="020B0604030504040204" pitchFamily="34" charset="0"/>
            </a:endParaRPr>
          </a:p>
          <a:p>
            <a:pPr marL="742950" lvl="1" indent="-28575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Submit </a:t>
            </a:r>
            <a:r>
              <a:rPr lang="en-GB" dirty="0">
                <a:latin typeface="Verdana" panose="020B0604030504040204" pitchFamily="34" charset="0"/>
                <a:ea typeface="Verdana" panose="020B0604030504040204" pitchFamily="34" charset="0"/>
                <a:cs typeface="Verdana" panose="020B0604030504040204" pitchFamily="34" charset="0"/>
              </a:rPr>
              <a:t>good and reliable </a:t>
            </a:r>
            <a:r>
              <a:rPr lang="en-GB" dirty="0" smtClean="0">
                <a:latin typeface="Verdana" panose="020B0604030504040204" pitchFamily="34" charset="0"/>
                <a:ea typeface="Verdana" panose="020B0604030504040204" pitchFamily="34" charset="0"/>
                <a:cs typeface="Verdana" panose="020B0604030504040204" pitchFamily="34" charset="0"/>
              </a:rPr>
              <a:t>information</a:t>
            </a:r>
          </a:p>
          <a:p>
            <a:pPr marL="742950" lvl="1" indent="-285750">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Provide </a:t>
            </a:r>
            <a:r>
              <a:rPr lang="en-GB" dirty="0">
                <a:latin typeface="Verdana" panose="020B0604030504040204" pitchFamily="34" charset="0"/>
                <a:ea typeface="Verdana" panose="020B0604030504040204" pitchFamily="34" charset="0"/>
                <a:cs typeface="Verdana" panose="020B0604030504040204" pitchFamily="34" charset="0"/>
              </a:rPr>
              <a:t>a robust justification for not running the </a:t>
            </a:r>
            <a:r>
              <a:rPr lang="en-GB" dirty="0" smtClean="0">
                <a:latin typeface="Verdana" panose="020B0604030504040204" pitchFamily="34" charset="0"/>
                <a:ea typeface="Verdana" panose="020B0604030504040204" pitchFamily="34" charset="0"/>
                <a:cs typeface="Verdana" panose="020B0604030504040204" pitchFamily="34" charset="0"/>
              </a:rPr>
              <a:t>test, e.g.</a:t>
            </a:r>
          </a:p>
          <a:p>
            <a:pPr marL="1200150" lvl="2" indent="-285750">
              <a:buFont typeface="Arial" panose="020B0604020202020204" pitchFamily="34" charset="0"/>
              <a:buChar char="•"/>
            </a:pPr>
            <a:r>
              <a:rPr lang="en-GB" dirty="0" smtClean="0">
                <a:solidFill>
                  <a:prstClr val="black"/>
                </a:solidFill>
                <a:latin typeface="Verdana" panose="020B0604030504040204" pitchFamily="34" charset="0"/>
                <a:ea typeface="Verdana" panose="020B0604030504040204" pitchFamily="34" charset="0"/>
                <a:cs typeface="Verdana" panose="020B0604030504040204" pitchFamily="34" charset="0"/>
              </a:rPr>
              <a:t>explain </a:t>
            </a:r>
            <a:r>
              <a:rPr lang="en-GB" dirty="0">
                <a:solidFill>
                  <a:prstClr val="black"/>
                </a:solidFill>
                <a:latin typeface="Verdana" panose="020B0604030504040204" pitchFamily="34" charset="0"/>
                <a:ea typeface="Verdana" panose="020B0604030504040204" pitchFamily="34" charset="0"/>
                <a:cs typeface="Verdana" panose="020B0604030504040204" pitchFamily="34" charset="0"/>
              </a:rPr>
              <a:t>in the dossier why the prediction obtained using a computer model is reliable for your </a:t>
            </a:r>
            <a:r>
              <a:rPr lang="en-GB" dirty="0" smtClean="0">
                <a:solidFill>
                  <a:prstClr val="black"/>
                </a:solidFill>
                <a:latin typeface="Verdana" panose="020B0604030504040204" pitchFamily="34" charset="0"/>
                <a:ea typeface="Verdana" panose="020B0604030504040204" pitchFamily="34" charset="0"/>
                <a:cs typeface="Verdana" panose="020B0604030504040204" pitchFamily="34" charset="0"/>
              </a:rPr>
              <a:t>substance </a:t>
            </a:r>
          </a:p>
          <a:p>
            <a:pPr marL="1200150" lvl="2" indent="-285750">
              <a:buFont typeface="Arial" panose="020B0604020202020204" pitchFamily="34" charset="0"/>
              <a:buChar char="•"/>
            </a:pPr>
            <a:r>
              <a:rPr lang="en-GB" dirty="0">
                <a:solidFill>
                  <a:prstClr val="black"/>
                </a:solidFill>
                <a:latin typeface="Verdana" panose="020B0604030504040204" pitchFamily="34" charset="0"/>
                <a:ea typeface="Verdana" panose="020B0604030504040204" pitchFamily="34" charset="0"/>
                <a:cs typeface="Verdana" panose="020B0604030504040204" pitchFamily="34" charset="0"/>
              </a:rPr>
              <a:t>s</a:t>
            </a:r>
            <a:r>
              <a:rPr lang="en-GB" dirty="0" smtClean="0">
                <a:solidFill>
                  <a:prstClr val="black"/>
                </a:solidFill>
                <a:latin typeface="Verdana" panose="020B0604030504040204" pitchFamily="34" charset="0"/>
                <a:ea typeface="Verdana" panose="020B0604030504040204" pitchFamily="34" charset="0"/>
                <a:cs typeface="Verdana" panose="020B0604030504040204" pitchFamily="34" charset="0"/>
              </a:rPr>
              <a:t>how </a:t>
            </a:r>
            <a:r>
              <a:rPr lang="en-GB" dirty="0">
                <a:solidFill>
                  <a:prstClr val="black"/>
                </a:solidFill>
                <a:latin typeface="Verdana" panose="020B0604030504040204" pitchFamily="34" charset="0"/>
                <a:ea typeface="Verdana" panose="020B0604030504040204" pitchFamily="34" charset="0"/>
                <a:cs typeface="Verdana" panose="020B0604030504040204" pitchFamily="34" charset="0"/>
              </a:rPr>
              <a:t>that two existing studies cover the same criteria as what is required in a newly performed </a:t>
            </a:r>
            <a:r>
              <a:rPr lang="en-GB" dirty="0" smtClean="0">
                <a:solidFill>
                  <a:prstClr val="black"/>
                </a:solidFill>
                <a:latin typeface="Verdana" panose="020B0604030504040204" pitchFamily="34" charset="0"/>
                <a:ea typeface="Verdana" panose="020B0604030504040204" pitchFamily="34" charset="0"/>
                <a:cs typeface="Verdana" panose="020B0604030504040204" pitchFamily="34" charset="0"/>
              </a:rPr>
              <a:t>study</a:t>
            </a:r>
          </a:p>
          <a:p>
            <a:pPr marL="1257300" lvl="2" indent="-342900">
              <a:buClr>
                <a:srgbClr val="253F9F"/>
              </a:buClr>
              <a:buFont typeface="Arial" panose="020B0604020202020204" pitchFamily="34" charset="0"/>
              <a:buChar char="•"/>
            </a:pPr>
            <a:endParaRPr lang="en-GB" dirty="0">
              <a:solidFill>
                <a:prstClr val="black"/>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pPr>
            <a:r>
              <a:rPr lang="en-GB" b="1" dirty="0" smtClean="0">
                <a:solidFill>
                  <a:srgbClr val="0070C0"/>
                </a:solidFill>
                <a:latin typeface="Verdana" panose="020B0604030504040204" pitchFamily="34" charset="0"/>
                <a:ea typeface="Verdana" panose="020B0604030504040204" pitchFamily="34" charset="0"/>
                <a:cs typeface="Verdana" panose="020B0604030504040204" pitchFamily="34" charset="0"/>
              </a:rPr>
              <a:t>Tip</a:t>
            </a:r>
            <a:r>
              <a:rPr lang="en-GB" dirty="0" smtClean="0">
                <a:solidFill>
                  <a:prstClr val="black"/>
                </a:solidFill>
                <a:latin typeface="Verdana" panose="020B0604030504040204" pitchFamily="34" charset="0"/>
                <a:ea typeface="Verdana" panose="020B0604030504040204" pitchFamily="34" charset="0"/>
                <a:cs typeface="Verdana" panose="020B0604030504040204" pitchFamily="34" charset="0"/>
              </a:rPr>
              <a:t>: Read ECHA’s Practical Guides ‘How to use alternatives to animal testing to fulfil your info requirements for REACH’ and ‘How to use and report QSARs’.</a:t>
            </a:r>
          </a:p>
        </p:txBody>
      </p:sp>
      <p:sp>
        <p:nvSpPr>
          <p:cNvPr id="12" name="Title 1"/>
          <p:cNvSpPr txBox="1">
            <a:spLocks/>
          </p:cNvSpPr>
          <p:nvPr/>
        </p:nvSpPr>
        <p:spPr>
          <a:xfrm>
            <a:off x="395536" y="485800"/>
            <a:ext cx="8219256"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000" b="1" kern="1200">
                <a:solidFill>
                  <a:srgbClr val="008BC8"/>
                </a:solidFill>
                <a:latin typeface="Verdana" panose="020B0604030504040204" pitchFamily="34" charset="0"/>
                <a:ea typeface="Verdana" panose="020B0604030504040204" pitchFamily="34" charset="0"/>
                <a:cs typeface="Verdana" panose="020B0604030504040204" pitchFamily="34" charset="0"/>
              </a:defRPr>
            </a:lvl1pPr>
          </a:lstStyle>
          <a:p>
            <a:r>
              <a:rPr lang="en-GB" sz="1400" dirty="0"/>
              <a:t>F</a:t>
            </a:r>
            <a:r>
              <a:rPr lang="en-GB" sz="1400" dirty="0" smtClean="0"/>
              <a:t>ill </a:t>
            </a:r>
            <a:r>
              <a:rPr lang="en-GB" sz="1400" dirty="0"/>
              <a:t>data gaps</a:t>
            </a:r>
          </a:p>
          <a:p>
            <a:r>
              <a:rPr lang="en-GB" dirty="0" smtClean="0"/>
              <a:t>Animal testing as last resort</a:t>
            </a:r>
            <a:endParaRPr lang="en-GB" dirty="0"/>
          </a:p>
        </p:txBody>
      </p:sp>
    </p:spTree>
    <p:extLst>
      <p:ext uri="{BB962C8B-B14F-4D97-AF65-F5344CB8AC3E}">
        <p14:creationId xmlns:p14="http://schemas.microsoft.com/office/powerpoint/2010/main" val="807342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3FE240C-791C-4FA0-BA72-1FE57C9E7D13}" type="slidenum">
              <a:rPr lang="en-GB" smtClean="0"/>
              <a:pPr/>
              <a:t>9</a:t>
            </a:fld>
            <a:endParaRPr lang="en-GB" dirty="0"/>
          </a:p>
        </p:txBody>
      </p:sp>
      <p:sp>
        <p:nvSpPr>
          <p:cNvPr id="2" name="Title 1"/>
          <p:cNvSpPr>
            <a:spLocks noGrp="1"/>
          </p:cNvSpPr>
          <p:nvPr>
            <p:ph type="title"/>
          </p:nvPr>
        </p:nvSpPr>
        <p:spPr/>
        <p:txBody>
          <a:bodyPr>
            <a:normAutofit/>
          </a:bodyPr>
          <a:lstStyle/>
          <a:p>
            <a:r>
              <a:rPr lang="en-GB" sz="1400" noProof="0" dirty="0"/>
              <a:t>F</a:t>
            </a:r>
            <a:r>
              <a:rPr lang="en-GB" sz="1400" noProof="0" dirty="0" smtClean="0"/>
              <a:t>ill </a:t>
            </a:r>
            <a:r>
              <a:rPr lang="en-GB" sz="1400" noProof="0" dirty="0"/>
              <a:t>data gaps</a:t>
            </a:r>
            <a:br>
              <a:rPr lang="en-GB" sz="1400" noProof="0" dirty="0"/>
            </a:br>
            <a:r>
              <a:rPr lang="en-GB" sz="2400" noProof="0" dirty="0" smtClean="0"/>
              <a:t>Regulatory </a:t>
            </a:r>
            <a:r>
              <a:rPr lang="en-GB" sz="2400" noProof="0" dirty="0"/>
              <a:t>alternatives – Adaptations</a:t>
            </a:r>
          </a:p>
        </p:txBody>
      </p:sp>
      <p:sp>
        <p:nvSpPr>
          <p:cNvPr id="7" name="Text Placeholder 3"/>
          <p:cNvSpPr txBox="1">
            <a:spLocks/>
          </p:cNvSpPr>
          <p:nvPr/>
        </p:nvSpPr>
        <p:spPr>
          <a:xfrm>
            <a:off x="395536" y="1748479"/>
            <a:ext cx="8579296" cy="3912769"/>
          </a:xfrm>
          <a:prstGeom prst="rect">
            <a:avLst/>
          </a:prstGeom>
        </p:spPr>
        <p:txBody>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000" kern="1200" baseline="0">
                <a:solidFill>
                  <a:schemeClr val="tx1"/>
                </a:solidFill>
                <a:latin typeface="+mn-lt"/>
                <a:ea typeface="+mn-ea"/>
                <a:cs typeface="Arial" pitchFamily="34" charset="0"/>
              </a:defRPr>
            </a:lvl2pPr>
            <a:lvl3pPr marL="12001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ts val="400"/>
              </a:spcBef>
              <a:spcAft>
                <a:spcPts val="400"/>
              </a:spcAft>
              <a:defRPr/>
            </a:pPr>
            <a:r>
              <a:rPr kumimoji="0" lang="en-GB" b="0" i="0" u="none" strike="noStrike" kern="1200" cap="none" spc="0" normalizeH="0" baseline="0" noProof="0" dirty="0" smtClean="0">
                <a:ln>
                  <a:noFill/>
                </a:ln>
                <a:solidFill>
                  <a:sysClr val="windowText" lastClr="000000"/>
                </a:solidFill>
                <a:effectLst/>
                <a:uLnTx/>
                <a:uFillTx/>
                <a:latin typeface="Verdana"/>
              </a:rPr>
              <a:t>Column 2: Specific rules for each </a:t>
            </a:r>
            <a:r>
              <a:rPr lang="en-GB" dirty="0" smtClean="0">
                <a:solidFill>
                  <a:sysClr val="windowText" lastClr="000000"/>
                </a:solidFill>
                <a:latin typeface="Verdana"/>
              </a:rPr>
              <a:t>property</a:t>
            </a:r>
            <a:endParaRPr kumimoji="0" lang="en-GB" b="0" i="0" u="none" strike="noStrike" kern="1200" cap="none" spc="0" normalizeH="0" baseline="0" noProof="0" dirty="0" smtClean="0">
              <a:ln>
                <a:noFill/>
              </a:ln>
              <a:solidFill>
                <a:sysClr val="windowText" lastClr="000000"/>
              </a:solidFill>
              <a:effectLst/>
              <a:uLnTx/>
              <a:uFillTx/>
              <a:latin typeface="Verdana"/>
            </a:endParaRPr>
          </a:p>
          <a:p>
            <a:pPr lvl="1">
              <a:spcBef>
                <a:spcPts val="400"/>
              </a:spcBef>
              <a:spcAft>
                <a:spcPts val="400"/>
              </a:spcAft>
              <a:defRPr/>
            </a:pPr>
            <a:r>
              <a:rPr kumimoji="0" lang="en-GB" b="0" i="0" u="none" strike="noStrike" kern="1200" cap="none" spc="0" normalizeH="0" baseline="0" noProof="0" dirty="0" smtClean="0">
                <a:ln>
                  <a:noFill/>
                </a:ln>
                <a:solidFill>
                  <a:sysClr val="windowText" lastClr="000000"/>
                </a:solidFill>
                <a:effectLst/>
                <a:uLnTx/>
                <a:uFillTx/>
                <a:latin typeface="Verdana"/>
                <a:ea typeface="+mn-ea"/>
                <a:cs typeface="Arial" pitchFamily="34" charset="0"/>
              </a:rPr>
              <a:t>No need to perform a test, if </a:t>
            </a:r>
          </a:p>
          <a:p>
            <a:pPr lvl="2">
              <a:spcBef>
                <a:spcPts val="400"/>
              </a:spcBef>
              <a:spcAft>
                <a:spcPts val="400"/>
              </a:spcAft>
              <a:defRPr/>
            </a:pPr>
            <a:r>
              <a:rPr kumimoji="0" lang="en-GB" b="0" i="0" u="none" strike="noStrike" kern="1200" cap="none" spc="0" normalizeH="0" baseline="0" noProof="0" dirty="0" smtClean="0">
                <a:ln>
                  <a:noFill/>
                </a:ln>
                <a:solidFill>
                  <a:sysClr val="windowText" lastClr="000000"/>
                </a:solidFill>
                <a:effectLst/>
                <a:uLnTx/>
                <a:uFillTx/>
                <a:latin typeface="Verdana"/>
                <a:ea typeface="+mn-ea"/>
                <a:cs typeface="Arial" pitchFamily="34" charset="0"/>
              </a:rPr>
              <a:t>properly justified</a:t>
            </a:r>
          </a:p>
          <a:p>
            <a:pPr lvl="2">
              <a:spcBef>
                <a:spcPts val="400"/>
              </a:spcBef>
              <a:spcAft>
                <a:spcPts val="400"/>
              </a:spcAft>
              <a:defRPr/>
            </a:pPr>
            <a:r>
              <a:rPr lang="en-GB" noProof="0" dirty="0" smtClean="0">
                <a:solidFill>
                  <a:sysClr val="windowText" lastClr="000000"/>
                </a:solidFill>
                <a:latin typeface="Verdana"/>
              </a:rPr>
              <a:t>m</a:t>
            </a:r>
            <a:r>
              <a:rPr kumimoji="0" lang="en-GB" b="0" i="0" u="none" strike="noStrike" kern="1200" cap="none" spc="0" normalizeH="0" baseline="0" noProof="0" dirty="0" smtClean="0">
                <a:ln>
                  <a:noFill/>
                </a:ln>
                <a:solidFill>
                  <a:sysClr val="windowText" lastClr="000000"/>
                </a:solidFill>
                <a:effectLst/>
                <a:uLnTx/>
                <a:uFillTx/>
                <a:latin typeface="Verdana"/>
                <a:ea typeface="+mn-ea"/>
                <a:cs typeface="Arial" pitchFamily="34" charset="0"/>
              </a:rPr>
              <a:t>eets all criteria</a:t>
            </a:r>
          </a:p>
          <a:p>
            <a:pPr>
              <a:spcBef>
                <a:spcPts val="400"/>
              </a:spcBef>
              <a:spcAft>
                <a:spcPts val="400"/>
              </a:spcAft>
              <a:defRPr/>
            </a:pPr>
            <a:r>
              <a:rPr kumimoji="0" lang="en-GB" b="0" i="0" u="none" strike="noStrike" kern="1200" cap="none" spc="0" normalizeH="0" baseline="0" noProof="0" dirty="0" smtClean="0">
                <a:ln>
                  <a:noFill/>
                </a:ln>
                <a:solidFill>
                  <a:sysClr val="windowText" lastClr="000000"/>
                </a:solidFill>
                <a:effectLst/>
                <a:uLnTx/>
                <a:uFillTx/>
                <a:latin typeface="Verdana"/>
              </a:rPr>
              <a:t>Annex XI – General rules, based on well-documented and </a:t>
            </a:r>
            <a:r>
              <a:rPr lang="en-GB" dirty="0" smtClean="0">
                <a:solidFill>
                  <a:sysClr val="windowText" lastClr="000000"/>
                </a:solidFill>
                <a:latin typeface="Verdana"/>
              </a:rPr>
              <a:t>science-based justification</a:t>
            </a:r>
          </a:p>
          <a:p>
            <a:pPr lvl="1" indent="-342900">
              <a:spcBef>
                <a:spcPts val="400"/>
              </a:spcBef>
              <a:spcAft>
                <a:spcPts val="400"/>
              </a:spcAft>
              <a:buClr>
                <a:srgbClr val="0046AD"/>
              </a:buClr>
              <a:defRPr/>
            </a:pPr>
            <a:endParaRPr kumimoji="0" lang="en-GB" sz="600" b="0" i="0" u="none" strike="noStrike" kern="1200" cap="none" spc="0" normalizeH="0" baseline="0" noProof="0" dirty="0" smtClean="0">
              <a:ln>
                <a:noFill/>
              </a:ln>
              <a:solidFill>
                <a:sysClr val="windowText" lastClr="000000"/>
              </a:solidFill>
              <a:effectLst/>
              <a:uLnTx/>
              <a:uFillTx/>
              <a:latin typeface="Verdana"/>
              <a:ea typeface="+mn-ea"/>
              <a:cs typeface="Arial" pitchFamily="34" charset="0"/>
            </a:endParaRPr>
          </a:p>
          <a:p>
            <a:pPr marL="400050" lvl="1" indent="0">
              <a:spcBef>
                <a:spcPts val="400"/>
              </a:spcBef>
              <a:spcAft>
                <a:spcPts val="400"/>
              </a:spcAft>
              <a:buClr>
                <a:srgbClr val="0046AD"/>
              </a:buClr>
              <a:buNone/>
              <a:defRPr/>
            </a:pPr>
            <a:endParaRPr kumimoji="0" lang="en-GB" sz="600" b="0" i="0" u="none" strike="noStrike" kern="1200" cap="none" spc="0" normalizeH="0" baseline="0" noProof="0" dirty="0" smtClean="0">
              <a:ln>
                <a:noFill/>
              </a:ln>
              <a:solidFill>
                <a:sysClr val="windowText" lastClr="000000"/>
              </a:solidFill>
              <a:effectLst/>
              <a:uLnTx/>
              <a:uFillTx/>
              <a:latin typeface="Verdana"/>
              <a:ea typeface="+mn-ea"/>
              <a:cs typeface="Arial" pitchFamily="34" charset="0"/>
            </a:endParaRPr>
          </a:p>
          <a:p>
            <a:pPr marL="0" indent="0">
              <a:spcBef>
                <a:spcPts val="400"/>
              </a:spcBef>
              <a:spcAft>
                <a:spcPts val="400"/>
              </a:spcAft>
              <a:buClr>
                <a:srgbClr val="0046AD"/>
              </a:buClr>
              <a:buNone/>
              <a:defRPr/>
            </a:pPr>
            <a:endParaRPr lang="en-GB" sz="1400" dirty="0" smtClean="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endParaRPr lang="en-GB" sz="1400" dirty="0">
              <a:solidFill>
                <a:srgbClr val="008BC8"/>
              </a:solidFill>
              <a:latin typeface="Verdana" panose="020B0604030504040204" pitchFamily="34" charset="0"/>
              <a:ea typeface="Verdana" panose="020B0604030504040204" pitchFamily="34" charset="0"/>
              <a:cs typeface="Verdana" panose="020B0604030504040204" pitchFamily="34" charset="0"/>
            </a:endParaRPr>
          </a:p>
          <a:p>
            <a:pPr marL="0" indent="0">
              <a:spcBef>
                <a:spcPts val="400"/>
              </a:spcBef>
              <a:spcAft>
                <a:spcPts val="400"/>
              </a:spcAft>
              <a:buClr>
                <a:srgbClr val="0046AD"/>
              </a:buClr>
              <a:buNone/>
              <a:defRPr/>
            </a:pPr>
            <a:r>
              <a:rPr lang="en-GB" sz="1400" dirty="0">
                <a:solidFill>
                  <a:srgbClr val="008BC8"/>
                </a:solidFill>
                <a:latin typeface="Verdana" panose="020B0604030504040204" pitchFamily="34" charset="0"/>
                <a:ea typeface="Verdana" panose="020B0604030504040204" pitchFamily="34" charset="0"/>
                <a:cs typeface="Verdana" panose="020B0604030504040204" pitchFamily="34" charset="0"/>
              </a:rPr>
              <a:t>	</a:t>
            </a:r>
            <a:r>
              <a:rPr lang="en-GB" sz="1400" dirty="0" smtClean="0">
                <a:solidFill>
                  <a:srgbClr val="008BC8"/>
                </a:solidFill>
                <a:latin typeface="Verdana" panose="020B0604030504040204" pitchFamily="34" charset="0"/>
                <a:ea typeface="Verdana" panose="020B0604030504040204" pitchFamily="34" charset="0"/>
                <a:cs typeface="Verdana" panose="020B0604030504040204" pitchFamily="34" charset="0"/>
              </a:rPr>
              <a:t>					</a:t>
            </a:r>
            <a:endParaRPr lang="en-GB" sz="1400" dirty="0">
              <a:solidFill>
                <a:srgbClr val="008BC8"/>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TextBox 12"/>
          <p:cNvSpPr txBox="1"/>
          <p:nvPr/>
        </p:nvSpPr>
        <p:spPr>
          <a:xfrm>
            <a:off x="6356392" y="5397553"/>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29836747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f69e26b-beb5-49c8-89f9-b5a0fae19f51" ContentTypeId="0x010100B558917389A54ADDB58930FBD7E6FD57008586DED9191B4C4CBD31A5DF7F304A71" PreviousValue="false"/>
</file>

<file path=customXml/item4.xml><?xml version="1.0" encoding="utf-8"?>
<ct:contentTypeSchema xmlns:ct="http://schemas.microsoft.com/office/2006/metadata/contentType" xmlns:ma="http://schemas.microsoft.com/office/2006/metadata/properties/metaAttributes" ct:_="" ma:_="" ma:contentTypeName="ECHA Process Document" ma:contentTypeID="0x010100B558917389A54ADDB58930FBD7E6FD57008586DED9191B4C4CBD31A5DF7F304A71006D3FFE2B6013534BB5FDEF3B980D4C31" ma:contentTypeVersion="16" ma:contentTypeDescription="Content type for ECHA process documents" ma:contentTypeScope="" ma:versionID="8dc8a49e89d291db91322531bb3d964e">
  <xsd:schema xmlns:xsd="http://www.w3.org/2001/XMLSchema" xmlns:xs="http://www.w3.org/2001/XMLSchema" xmlns:p="http://schemas.microsoft.com/office/2006/metadata/properties" xmlns:ns2="1a101ee2-a8a8-4e0f-bfd9-aff15f9bc839" xmlns:ns3="b80ede5c-af4c-4bf2-9a87-706a3579dc11" targetNamespace="http://schemas.microsoft.com/office/2006/metadata/properties" ma:root="true" ma:fieldsID="d7a7795f9788c218c04520a861492bdf" ns2:_="" ns3:_="">
    <xsd:import namespace="1a101ee2-a8a8-4e0f-bfd9-aff15f9bc839"/>
    <xsd:import namespace="b80ede5c-af4c-4bf2-9a87-706a3579dc11"/>
    <xsd:element name="properties">
      <xsd:complexType>
        <xsd:sequence>
          <xsd:element name="documentManagement">
            <xsd:complexType>
              <xsd:all>
                <xsd:element ref="ns3:_dlc_DocId" minOccurs="0"/>
                <xsd:element ref="ns3:_dlc_DocIdUrl" minOccurs="0"/>
                <xsd:element ref="ns3:_dlc_DocIdPersistId" minOccurs="0"/>
                <xsd:element ref="ns2:ECHADocumentTypeTaxHTField0" minOccurs="0"/>
                <xsd:element ref="ns3:TaxCatchAll" minOccurs="0"/>
                <xsd:element ref="ns3:TaxCatchAllLabel" minOccurs="0"/>
                <xsd:element ref="ns2:ECHASecClassTaxHTField0" minOccurs="0"/>
                <xsd:element ref="ns2:ECHAProcessTaxHTField0" minOccurs="0"/>
                <xsd:element ref="ns2:ECHACategory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101ee2-a8a8-4e0f-bfd9-aff15f9bc839" elementFormDefault="qualified">
    <xsd:import namespace="http://schemas.microsoft.com/office/2006/documentManagement/types"/>
    <xsd:import namespace="http://schemas.microsoft.com/office/infopath/2007/PartnerControls"/>
    <xsd:element name="ECHADocumentTypeTaxHTField0" ma:index="11" nillable="true" ma:taxonomy="true" ma:internalName="gd32339cd0b5409a9fdb05f9583968bc" ma:taxonomyFieldName="ECHADocumentType" ma:displayName="Document type" ma:readOnly="false" ma:fieldId="{0d32339c-d0b5-409a-9fdb-05f9583968bc}" ma:sspId="5f69e26b-beb5-49c8-89f9-b5a0fae19f51" ma:termSetId="aedf82a2-407f-4791-945d-c1f392314e39" ma:anchorId="00000000-0000-0000-0000-000000000000" ma:open="false" ma:isKeyword="false">
      <xsd:complexType>
        <xsd:sequence>
          <xsd:element ref="pc:Terms" minOccurs="0" maxOccurs="1"/>
        </xsd:sequence>
      </xsd:complexType>
    </xsd:element>
    <xsd:element name="ECHASecClassTaxHTField0" ma:index="15" ma:taxonomy="true" ma:internalName="ab0eb6f132fb4a769815f72efb98c81d" ma:taxonomyFieldName="ECHASecClass" ma:displayName="Security classification" ma:default="1;#|a0307bc2-faf9-4068-8aeb-b713e4fa2a0f" ma:fieldId="{ab0eb6f1-32fb-4a76-9815-f72efb98c81d}" ma:sspId="5f69e26b-beb5-49c8-89f9-b5a0fae19f51" ma:termSetId="bdbfee88-fbc0-4b29-a996-994f751932c4" ma:anchorId="00000000-0000-0000-0000-000000000000" ma:open="false" ma:isKeyword="false">
      <xsd:complexType>
        <xsd:sequence>
          <xsd:element ref="pc:Terms" minOccurs="0" maxOccurs="1"/>
        </xsd:sequence>
      </xsd:complexType>
    </xsd:element>
    <xsd:element name="ECHAProcessTaxHTField0" ma:index="17" nillable="true" ma:taxonomy="true" ma:internalName="k79ecea8bd3e48279038bf7156c8359b" ma:taxonomyFieldName="ECHAProcess" ma:displayName="Process" ma:readOnly="false" ma:fieldId="{479ecea8-bd3e-4827-9038-bf7156c8359b}" ma:sspId="5f69e26b-beb5-49c8-89f9-b5a0fae19f51" ma:termSetId="c30def1a-2ee0-45a9-b531-f691ecbc3c44" ma:anchorId="00000000-0000-0000-0000-000000000000" ma:open="false" ma:isKeyword="false">
      <xsd:complexType>
        <xsd:sequence>
          <xsd:element ref="pc:Terms" minOccurs="0" maxOccurs="1"/>
        </xsd:sequence>
      </xsd:complexType>
    </xsd:element>
    <xsd:element name="ECHACategoryTaxHTField0" ma:index="19" nillable="true" ma:taxonomy="true" ma:internalName="p86653fd247d4255942aa31697ef2e78" ma:taxonomyFieldName="ECHACategory" ma:displayName="Category" ma:readOnly="false" ma:default="" ma:fieldId="{986653fd-247d-4255-942a-a31697ef2e78}" ma:sspId="5f69e26b-beb5-49c8-89f9-b5a0fae19f51" ma:termSetId="55e7dc03-f0a2-4416-8b3b-39dffa2b388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80ede5c-af4c-4bf2-9a87-706a3579dc1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2" nillable="true" ma:displayName="Taxonomy Catch All Column" ma:hidden="true" ma:list="{42e49345-dbec-4f99-ae5c-0d1330abc637}" ma:internalName="TaxCatchAll" ma:showField="CatchAllData" ma:web="1a101ee2-a8a8-4e0f-bfd9-aff15f9bc839">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42e49345-dbec-4f99-ae5c-0d1330abc637}" ma:internalName="TaxCatchAllLabel" ma:readOnly="true" ma:showField="CatchAllDataLabel" ma:web="1a101ee2-a8a8-4e0f-bfd9-aff15f9bc83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p:properties xmlns:p="http://schemas.microsoft.com/office/2006/metadata/properties" xmlns:xsi="http://www.w3.org/2001/XMLSchema-instance" xmlns:pc="http://schemas.microsoft.com/office/infopath/2007/PartnerControls">
  <documentManagement>
    <_dlc_DocId xmlns="b80ede5c-af4c-4bf2-9a87-706a3579dc11">ACTV10-6-53870</_dlc_DocId>
    <TaxCatchAll xmlns="b80ede5c-af4c-4bf2-9a87-706a3579dc11">
      <Value>51</Value>
      <Value>1</Value>
    </TaxCatchAll>
    <_dlc_DocIdUrl xmlns="b80ede5c-af4c-4bf2-9a87-706a3579dc11">
      <Url>https://activity.echa.europa.eu/sites/act-10/process-10-11/_layouts/DocIdRedir.aspx?ID=ACTV10-6-53870</Url>
      <Description>ACTV10-6-53870</Description>
    </_dlc_DocIdUrl>
    <ECHASecClassTaxHTField0 xmlns="1a101ee2-a8a8-4e0f-bfd9-aff15f9bc839">
      <Terms xmlns="http://schemas.microsoft.com/office/infopath/2007/PartnerControls">
        <TermInfo xmlns="http://schemas.microsoft.com/office/infopath/2007/PartnerControls">
          <TermName xmlns="http://schemas.microsoft.com/office/infopath/2007/PartnerControls">Internal</TermName>
          <TermId xmlns="http://schemas.microsoft.com/office/infopath/2007/PartnerControls">a0307bc2-faf9-4068-8aeb-b713e4fa2a0f</TermId>
        </TermInfo>
      </Terms>
    </ECHASecClassTaxHTField0>
    <ECHACategoryTaxHTField0 xmlns="1a101ee2-a8a8-4e0f-bfd9-aff15f9bc839">
      <Terms xmlns="http://schemas.microsoft.com/office/infopath/2007/PartnerControls"/>
    </ECHACategoryTaxHTField0>
    <ECHADocumentTypeTaxHTField0 xmlns="1a101ee2-a8a8-4e0f-bfd9-aff15f9bc839">
      <Terms xmlns="http://schemas.microsoft.com/office/infopath/2007/PartnerControls"/>
    </ECHADocumentTypeTaxHTField0>
    <ECHAProcessTaxHTField0 xmlns="1a101ee2-a8a8-4e0f-bfd9-aff15f9bc839">
      <Terms xmlns="http://schemas.microsoft.com/office/infopath/2007/PartnerControls">
        <TermInfo xmlns="http://schemas.microsoft.com/office/infopath/2007/PartnerControls">
          <TermName xmlns="http://schemas.microsoft.com/office/infopath/2007/PartnerControls">01.04 Registration ＆ other dossier submissions</TermName>
          <TermId xmlns="http://schemas.microsoft.com/office/infopath/2007/PartnerControls">7c408a42-5f25-4fd5-933f-f6d6ee069676</TermId>
        </TermInfo>
      </Terms>
    </ECHAProcessTaxHTField0>
  </documentManagement>
</p:properties>
</file>

<file path=customXml/itemProps1.xml><?xml version="1.0" encoding="utf-8"?>
<ds:datastoreItem xmlns:ds="http://schemas.openxmlformats.org/officeDocument/2006/customXml" ds:itemID="{393C2A4F-378A-406C-8017-7706C7BE96B5}"/>
</file>

<file path=customXml/itemProps2.xml><?xml version="1.0" encoding="utf-8"?>
<ds:datastoreItem xmlns:ds="http://schemas.openxmlformats.org/officeDocument/2006/customXml" ds:itemID="{57325CAE-108D-4A40-AB78-5D4972D3F836}"/>
</file>

<file path=customXml/itemProps3.xml><?xml version="1.0" encoding="utf-8"?>
<ds:datastoreItem xmlns:ds="http://schemas.openxmlformats.org/officeDocument/2006/customXml" ds:itemID="{C661D9F9-A681-4970-9AB3-BB2CEB580C4E}"/>
</file>

<file path=customXml/itemProps4.xml><?xml version="1.0" encoding="utf-8"?>
<ds:datastoreItem xmlns:ds="http://schemas.openxmlformats.org/officeDocument/2006/customXml" ds:itemID="{5DB2ACF8-DA28-4B6B-B3BC-23C7831A07AE}"/>
</file>

<file path=customXml/itemProps5.xml><?xml version="1.0" encoding="utf-8"?>
<ds:datastoreItem xmlns:ds="http://schemas.openxmlformats.org/officeDocument/2006/customXml" ds:itemID="{7BCF6A5F-9D12-494B-A636-D4E7909EB38C}"/>
</file>

<file path=docProps/app.xml><?xml version="1.0" encoding="utf-8"?>
<Properties xmlns="http://schemas.openxmlformats.org/officeDocument/2006/extended-properties" xmlns:vt="http://schemas.openxmlformats.org/officeDocument/2006/docPropsVTypes">
  <TotalTime>8614</TotalTime>
  <Words>3143</Words>
  <Application>Microsoft Office PowerPoint</Application>
  <PresentationFormat>On-screen Show (4:3)</PresentationFormat>
  <Paragraphs>415</Paragraphs>
  <Slides>19</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Calibri</vt:lpstr>
      <vt:lpstr>Verdana</vt:lpstr>
      <vt:lpstr>Wingdings</vt:lpstr>
      <vt:lpstr>Wingdings 2</vt:lpstr>
      <vt:lpstr>Office Theme</vt:lpstr>
      <vt:lpstr>PowerPoint Presentation</vt:lpstr>
      <vt:lpstr>Purpose of this presentation</vt:lpstr>
      <vt:lpstr>REACH registration 2018</vt:lpstr>
      <vt:lpstr>PowerPoint Presentation</vt:lpstr>
      <vt:lpstr>PowerPoint Presentation</vt:lpstr>
      <vt:lpstr>PowerPoint Presentation</vt:lpstr>
      <vt:lpstr>PowerPoint Presentation</vt:lpstr>
      <vt:lpstr>PowerPoint Presentation</vt:lpstr>
      <vt:lpstr>Fill data gaps Regulatory alternatives – Adaptations</vt:lpstr>
      <vt:lpstr>PowerPoint Presentation</vt:lpstr>
      <vt:lpstr>Fill data gaps Adaptations - Tips</vt:lpstr>
      <vt:lpstr>PowerPoint Presentation</vt:lpstr>
      <vt:lpstr>PowerPoint Presentation</vt:lpstr>
      <vt:lpstr>PowerPoint Presentation</vt:lpstr>
      <vt:lpstr>PowerPoint Presentation</vt:lpstr>
      <vt:lpstr> Assess risks and set risk management measures Assess risk and ensure safe use </vt:lpstr>
      <vt:lpstr>Assess risks and set risk management measures Assess risk and ensure safe use</vt:lpstr>
      <vt:lpstr>PowerPoint Presentation</vt:lpstr>
      <vt:lpstr>Take away messages</vt:lpstr>
    </vt:vector>
  </TitlesOfParts>
  <Company>European Chemicals Agency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Requirements REACH 2018</dc:title>
  <dc:creator>RODES Ana</dc:creator>
  <cp:lastModifiedBy>TORKKELI Hanna-Kaisa</cp:lastModifiedBy>
  <cp:revision>382</cp:revision>
  <cp:lastPrinted>2017-04-07T10:56:57Z</cp:lastPrinted>
  <dcterms:created xsi:type="dcterms:W3CDTF">2015-06-16T10:48:03Z</dcterms:created>
  <dcterms:modified xsi:type="dcterms:W3CDTF">2017-05-04T09:55:21Z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CHAProcess">
    <vt:lpwstr>51;#01.04 Registration ＆ other dossier submissions|7c408a42-5f25-4fd5-933f-f6d6ee069676</vt:lpwstr>
  </property>
  <property fmtid="{D5CDD505-2E9C-101B-9397-08002B2CF9AE}" pid="3" name="ContentTypeId">
    <vt:lpwstr>0x010100B558917389A54ADDB58930FBD7E6FD57008586DED9191B4C4CBD31A5DF7F304A71006D3FFE2B6013534BB5FDEF3B980D4C31</vt:lpwstr>
  </property>
  <property fmtid="{D5CDD505-2E9C-101B-9397-08002B2CF9AE}" pid="4" name="ECHADocumentType">
    <vt:lpwstr/>
  </property>
  <property fmtid="{D5CDD505-2E9C-101B-9397-08002B2CF9AE}" pid="5" name="ECHASecClass">
    <vt:lpwstr>1;#Internal|a0307bc2-faf9-4068-8aeb-b713e4fa2a0f</vt:lpwstr>
  </property>
  <property fmtid="{D5CDD505-2E9C-101B-9397-08002B2CF9AE}" pid="6" name="ECHACategory">
    <vt:lpwstr/>
  </property>
  <property fmtid="{D5CDD505-2E9C-101B-9397-08002B2CF9AE}" pid="7" name="_dlc_DocIdItemGuid">
    <vt:lpwstr>99f6bb2a-e769-442f-b58a-261d780b9bc2</vt:lpwstr>
  </property>
</Properties>
</file>